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0" r:id="rId2"/>
  </p:sldMasterIdLst>
  <p:notesMasterIdLst>
    <p:notesMasterId r:id="rId17"/>
  </p:notesMasterIdLst>
  <p:handoutMasterIdLst>
    <p:handoutMasterId r:id="rId18"/>
  </p:handoutMasterIdLst>
  <p:sldIdLst>
    <p:sldId id="260" r:id="rId3"/>
    <p:sldId id="285" r:id="rId4"/>
    <p:sldId id="263" r:id="rId5"/>
    <p:sldId id="264" r:id="rId6"/>
    <p:sldId id="287" r:id="rId7"/>
    <p:sldId id="288" r:id="rId8"/>
    <p:sldId id="266" r:id="rId9"/>
    <p:sldId id="267" r:id="rId10"/>
    <p:sldId id="268" r:id="rId11"/>
    <p:sldId id="270" r:id="rId12"/>
    <p:sldId id="269" r:id="rId13"/>
    <p:sldId id="272" r:id="rId14"/>
    <p:sldId id="286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7256" autoAdjust="0"/>
  </p:normalViewPr>
  <p:slideViewPr>
    <p:cSldViewPr showGuides="1">
      <p:cViewPr>
        <p:scale>
          <a:sx n="80" d="100"/>
          <a:sy n="80" d="100"/>
        </p:scale>
        <p:origin x="-88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E3D28-B19B-410D-8255-7B8FF036935F}" type="doc">
      <dgm:prSet loTypeId="urn:microsoft.com/office/officeart/2005/8/layout/vList2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A8AE2891-503B-4BB9-8CDA-463E8A1870A7}">
      <dgm:prSet custT="1"/>
      <dgm:spPr/>
      <dgm:t>
        <a:bodyPr/>
        <a:lstStyle/>
        <a:p>
          <a:pPr algn="ctr" rtl="0">
            <a:spcBef>
              <a:spcPts val="300"/>
            </a:spcBef>
            <a:spcAft>
              <a:spcPts val="400"/>
            </a:spcAft>
          </a:pPr>
          <a:r>
            <a:rPr lang="ru-RU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>Результаты сбора и обработки данных, </a:t>
          </a:r>
          <a:r>
            <a:rPr lang="en-US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0" i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>а </a:t>
          </a:r>
          <a:r>
            <a:rPr lang="ru-RU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>также их мониторинга, предназначены </a:t>
          </a:r>
          <a:r>
            <a:rPr lang="en-US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0" i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>для организаций</a:t>
          </a:r>
          <a:r>
            <a:rPr lang="en-US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>субъектов </a:t>
          </a:r>
          <a:r>
            <a:rPr lang="ru-RU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>115- </a:t>
          </a:r>
          <a:r>
            <a:rPr lang="ru-RU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>ФЗ</a:t>
          </a:r>
          <a:endParaRPr lang="ru-RU" sz="20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0D3EFA-76E8-4339-A362-07CA4F16B4D0}" type="parTrans" cxnId="{2A69FE55-77A9-48C4-B717-0D78723D0D02}">
      <dgm:prSet/>
      <dgm:spPr/>
      <dgm:t>
        <a:bodyPr/>
        <a:lstStyle/>
        <a:p>
          <a:pPr>
            <a:spcBef>
              <a:spcPts val="300"/>
            </a:spcBef>
            <a:spcAft>
              <a:spcPts val="400"/>
            </a:spcAft>
          </a:pPr>
          <a:endParaRPr lang="ru-RU" sz="2000" b="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CFBAB-E9A6-4E14-B57F-FD44613D8DA5}" type="sibTrans" cxnId="{2A69FE55-77A9-48C4-B717-0D78723D0D02}">
      <dgm:prSet/>
      <dgm:spPr/>
      <dgm:t>
        <a:bodyPr/>
        <a:lstStyle/>
        <a:p>
          <a:pPr>
            <a:spcBef>
              <a:spcPts val="300"/>
            </a:spcBef>
            <a:spcAft>
              <a:spcPts val="400"/>
            </a:spcAft>
          </a:pPr>
          <a:endParaRPr lang="ru-RU" sz="2000" b="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2463F-0444-4AC9-ACD4-35DA41DE9403}" type="pres">
      <dgm:prSet presAssocID="{109E3D28-B19B-410D-8255-7B8FF03693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C67EEA-0973-4F5B-B0CC-E23A4C5150AF}" type="pres">
      <dgm:prSet presAssocID="{A8AE2891-503B-4BB9-8CDA-463E8A1870A7}" presName="parentText" presStyleLbl="node1" presStyleIdx="0" presStyleCnt="1" custScaleX="120403" custScaleY="558169" custLinFactNeighborY="299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1A547C-9124-4437-9622-8AAED4D3544D}" type="presOf" srcId="{A8AE2891-503B-4BB9-8CDA-463E8A1870A7}" destId="{2AC67EEA-0973-4F5B-B0CC-E23A4C5150AF}" srcOrd="0" destOrd="0" presId="urn:microsoft.com/office/officeart/2005/8/layout/vList2"/>
    <dgm:cxn modelId="{2A69FE55-77A9-48C4-B717-0D78723D0D02}" srcId="{109E3D28-B19B-410D-8255-7B8FF036935F}" destId="{A8AE2891-503B-4BB9-8CDA-463E8A1870A7}" srcOrd="0" destOrd="0" parTransId="{660D3EFA-76E8-4339-A362-07CA4F16B4D0}" sibTransId="{2EACFBAB-E9A6-4E14-B57F-FD44613D8DA5}"/>
    <dgm:cxn modelId="{F9FC21A7-9E63-421C-A3D4-6169D623B6E3}" type="presOf" srcId="{109E3D28-B19B-410D-8255-7B8FF036935F}" destId="{5152463F-0444-4AC9-ACD4-35DA41DE9403}" srcOrd="0" destOrd="0" presId="urn:microsoft.com/office/officeart/2005/8/layout/vList2"/>
    <dgm:cxn modelId="{D19092D7-8F2F-4153-AB8F-4B97E9CB5677}" type="presParOf" srcId="{5152463F-0444-4AC9-ACD4-35DA41DE9403}" destId="{2AC67EEA-0973-4F5B-B0CC-E23A4C5150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1DEA9-6E90-468A-A5A0-3439DD131281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60212C1-56CB-4E24-81F3-8F1C484C6583}">
      <dgm:prSet phldrT="[Текст]" custT="1"/>
      <dgm:spPr/>
      <dgm:t>
        <a:bodyPr/>
        <a:lstStyle/>
        <a:p>
          <a:r>
            <a:rPr lang="ru-RU" sz="1300" b="1" dirty="0" smtClean="0">
              <a:latin typeface="+mn-lt"/>
              <a:ea typeface="Times New Roman" pitchFamily="18" charset="0"/>
              <a:cs typeface="Times New Roman" pitchFamily="18" charset="0"/>
            </a:rPr>
            <a:t>Санкции</a:t>
          </a:r>
          <a:r>
            <a:rPr lang="ru-RU" sz="1300" dirty="0" smtClean="0">
              <a:latin typeface="+mn-lt"/>
              <a:ea typeface="Times New Roman" pitchFamily="18" charset="0"/>
              <a:cs typeface="Times New Roman" pitchFamily="18" charset="0"/>
            </a:rPr>
            <a:t> </a:t>
          </a:r>
          <a:br>
            <a:rPr lang="ru-RU" sz="1300" dirty="0" smtClean="0">
              <a:latin typeface="+mn-lt"/>
              <a:ea typeface="Times New Roman" pitchFamily="18" charset="0"/>
              <a:cs typeface="Times New Roman" pitchFamily="18" charset="0"/>
            </a:rPr>
          </a:br>
          <a:r>
            <a:rPr lang="ru-RU" sz="1000" dirty="0" smtClean="0">
              <a:latin typeface="+mn-lt"/>
            </a:rPr>
            <a:t>(N281-ФЗ "О специальных экономических мерах", США (</a:t>
          </a:r>
          <a:r>
            <a:rPr lang="en-US" sz="1000" dirty="0" smtClean="0">
              <a:latin typeface="+mn-lt"/>
            </a:rPr>
            <a:t>SDN List</a:t>
          </a:r>
          <a:r>
            <a:rPr lang="ru-RU" sz="1000" dirty="0" smtClean="0">
              <a:latin typeface="+mn-lt"/>
            </a:rPr>
            <a:t>), Европейским Союзом (</a:t>
          </a:r>
          <a:r>
            <a:rPr lang="en-US" sz="1000" dirty="0" smtClean="0">
              <a:latin typeface="+mn-lt"/>
            </a:rPr>
            <a:t>EMBARGO </a:t>
          </a:r>
          <a:r>
            <a:rPr lang="en-US" sz="1000" dirty="0" smtClean="0">
              <a:latin typeface="+mn-lt"/>
            </a:rPr>
            <a:t>LIST</a:t>
          </a:r>
          <a:r>
            <a:rPr lang="ru-RU" sz="1000" dirty="0" smtClean="0">
              <a:latin typeface="+mn-lt"/>
            </a:rPr>
            <a:t>)</a:t>
          </a:r>
          <a:endParaRPr lang="ru-RU" sz="1000" dirty="0">
            <a:latin typeface="+mn-lt"/>
          </a:endParaRPr>
        </a:p>
      </dgm:t>
    </dgm:pt>
    <dgm:pt modelId="{4FF87050-48C3-4DD5-8EA2-62B087264D1C}" type="parTrans" cxnId="{600716FE-2FCA-434C-B601-357EBB870DA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8921B43-F887-4CEC-857F-80EF4AD03CCF}" type="sibTrans" cxnId="{600716FE-2FCA-434C-B601-357EBB870DA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728F1BA-7EE9-4D4D-B498-35AB3FCD3C9D}">
      <dgm:prSet phldrT="[Текст]"/>
      <dgm:spPr/>
      <dgm:t>
        <a:bodyPr/>
        <a:lstStyle/>
        <a:p>
          <a:r>
            <a:rPr lang="ru-RU" b="1" dirty="0" smtClean="0">
              <a:latin typeface="+mn-lt"/>
              <a:ea typeface="Times New Roman" pitchFamily="18" charset="0"/>
              <a:cs typeface="Times New Roman" pitchFamily="18" charset="0"/>
            </a:rPr>
            <a:t>Работа с бюджетными средствами </a:t>
          </a:r>
          <a:br>
            <a:rPr lang="ru-RU" b="1" dirty="0" smtClean="0">
              <a:latin typeface="+mn-lt"/>
              <a:ea typeface="Times New Roman" pitchFamily="18" charset="0"/>
              <a:cs typeface="Times New Roman" pitchFamily="18" charset="0"/>
            </a:rPr>
          </a:br>
          <a:r>
            <a:rPr lang="ru-RU" b="1" dirty="0" smtClean="0">
              <a:latin typeface="+mn-lt"/>
              <a:ea typeface="Times New Roman" pitchFamily="18" charset="0"/>
              <a:cs typeface="Times New Roman" pitchFamily="18" charset="0"/>
            </a:rPr>
            <a:t>(</a:t>
          </a:r>
          <a:r>
            <a:rPr lang="ru-RU" dirty="0" smtClean="0">
              <a:latin typeface="+mn-lt"/>
              <a:ea typeface="Times New Roman" pitchFamily="18" charset="0"/>
              <a:cs typeface="Times New Roman" pitchFamily="18" charset="0"/>
            </a:rPr>
            <a:t>94-ФЗ </a:t>
          </a:r>
          <a:r>
            <a:rPr lang="ru-RU" dirty="0" smtClean="0">
              <a:latin typeface="+mn-lt"/>
              <a:ea typeface="Times New Roman" pitchFamily="18" charset="0"/>
              <a:cs typeface="Times New Roman" pitchFamily="18" charset="0"/>
            </a:rPr>
            <a:t>и </a:t>
          </a:r>
          <a:r>
            <a:rPr lang="ru-RU" dirty="0" smtClean="0">
              <a:latin typeface="+mn-lt"/>
              <a:ea typeface="Times New Roman" pitchFamily="18" charset="0"/>
              <a:cs typeface="Times New Roman" pitchFamily="18" charset="0"/>
            </a:rPr>
            <a:t>223-ФЗ)</a:t>
          </a:r>
          <a:endParaRPr lang="ru-RU" dirty="0">
            <a:latin typeface="+mn-lt"/>
          </a:endParaRPr>
        </a:p>
      </dgm:t>
    </dgm:pt>
    <dgm:pt modelId="{D0C32547-A0CA-4679-8944-73DF281D673A}" type="parTrans" cxnId="{BDB522C5-1DFA-4808-BAE4-323D600C35B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884894C-02E2-4CDA-8912-47A91F1AD97C}" type="sibTrans" cxnId="{BDB522C5-1DFA-4808-BAE4-323D600C35B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C887B4E-E648-4EE4-A872-094EB13309EB}">
      <dgm:prSet phldrT="[Текст]"/>
      <dgm:spPr/>
      <dgm:t>
        <a:bodyPr/>
        <a:lstStyle/>
        <a:p>
          <a:r>
            <a:rPr lang="ru-RU" b="1" dirty="0" smtClean="0">
              <a:latin typeface="+mn-lt"/>
            </a:rPr>
            <a:t>Деятельность с повышенным риском </a:t>
          </a:r>
          <a:r>
            <a:rPr lang="ru-RU" dirty="0" smtClean="0">
              <a:latin typeface="+mn-lt"/>
            </a:rPr>
            <a:t>(полож.</a:t>
          </a:r>
          <a:r>
            <a:rPr lang="ru-RU" dirty="0" smtClean="0">
              <a:latin typeface="+mn-lt"/>
              <a:ea typeface="Times New Roman" pitchFamily="18" charset="0"/>
              <a:cs typeface="Times New Roman" pitchFamily="18" charset="0"/>
            </a:rPr>
            <a:t>375-П </a:t>
          </a:r>
          <a:r>
            <a:rPr lang="ru-RU" dirty="0" smtClean="0">
              <a:latin typeface="+mn-lt"/>
              <a:ea typeface="Times New Roman" pitchFamily="18" charset="0"/>
              <a:cs typeface="Times New Roman" pitchFamily="18" charset="0"/>
            </a:rPr>
            <a:t>и 262-П</a:t>
          </a:r>
          <a:r>
            <a:rPr lang="ru-RU" b="1" dirty="0" smtClean="0">
              <a:latin typeface="+mn-lt"/>
            </a:rPr>
            <a:t>) </a:t>
          </a:r>
          <a:endParaRPr lang="ru-RU" dirty="0">
            <a:latin typeface="+mn-lt"/>
          </a:endParaRPr>
        </a:p>
      </dgm:t>
    </dgm:pt>
    <dgm:pt modelId="{3A7F68EA-EF8C-484A-93B0-E69E46F3C27D}" type="parTrans" cxnId="{749D2518-B054-45B5-92E4-BF183911BBE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A2ED14F-A7FC-4B62-AC68-357B699D6D12}" type="sibTrans" cxnId="{749D2518-B054-45B5-92E4-BF183911BBE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9550ABB-103E-4543-8A32-29CFD174E5DB}">
      <dgm:prSet/>
      <dgm:spPr/>
      <dgm:t>
        <a:bodyPr/>
        <a:lstStyle/>
        <a:p>
          <a:r>
            <a:rPr lang="ru-RU" b="1" dirty="0" err="1" smtClean="0">
              <a:latin typeface="+mn-lt"/>
            </a:rPr>
            <a:t>Страновой</a:t>
          </a:r>
          <a:r>
            <a:rPr lang="ru-RU" b="1" dirty="0" smtClean="0">
              <a:latin typeface="+mn-lt"/>
            </a:rPr>
            <a:t> риск </a:t>
          </a:r>
          <a:br>
            <a:rPr lang="ru-RU" b="1" dirty="0" smtClean="0">
              <a:latin typeface="+mn-lt"/>
            </a:rPr>
          </a:br>
          <a:r>
            <a:rPr lang="ru-RU" b="0" dirty="0" smtClean="0">
              <a:latin typeface="+mn-lt"/>
            </a:rPr>
            <a:t>Списки </a:t>
          </a:r>
          <a:r>
            <a:rPr lang="en-US" b="0" dirty="0" smtClean="0">
              <a:latin typeface="+mn-lt"/>
            </a:rPr>
            <a:t>FATF, </a:t>
          </a:r>
          <a:r>
            <a:rPr lang="ru-RU" b="0" dirty="0" smtClean="0">
              <a:latin typeface="+mn-lt"/>
            </a:rPr>
            <a:t>списки офшоров ЦБ и Минфин</a:t>
          </a:r>
          <a:endParaRPr lang="ru-RU" b="0" dirty="0">
            <a:latin typeface="+mn-lt"/>
          </a:endParaRPr>
        </a:p>
      </dgm:t>
    </dgm:pt>
    <dgm:pt modelId="{16ACCA45-671C-4889-8020-13998BE76477}" type="parTrans" cxnId="{D0062530-C5F3-43AD-B624-F08497CAACA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288C14D-5969-4983-8C22-D387F47D0BA7}" type="sibTrans" cxnId="{D0062530-C5F3-43AD-B624-F08497CAACA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39AEEB4-6C4B-4E8C-906A-66B2EA3657C7}">
      <dgm:prSet/>
      <dgm:spPr/>
      <dgm:t>
        <a:bodyPr/>
        <a:lstStyle/>
        <a:p>
          <a:r>
            <a:rPr lang="ru-RU" b="1" dirty="0" smtClean="0">
              <a:latin typeface="+mn-lt"/>
              <a:ea typeface="Times New Roman" pitchFamily="18" charset="0"/>
              <a:cs typeface="Times New Roman" pitchFamily="18" charset="0"/>
            </a:rPr>
            <a:t>Риск «</a:t>
          </a:r>
          <a:r>
            <a:rPr lang="ru-RU" b="1" dirty="0" err="1" smtClean="0">
              <a:latin typeface="+mn-lt"/>
              <a:ea typeface="Times New Roman" pitchFamily="18" charset="0"/>
              <a:cs typeface="Times New Roman" pitchFamily="18" charset="0"/>
            </a:rPr>
            <a:t>однодневности</a:t>
          </a:r>
          <a:r>
            <a:rPr lang="ru-RU" b="1" dirty="0" smtClean="0">
              <a:latin typeface="+mn-lt"/>
              <a:ea typeface="Times New Roman" pitchFamily="18" charset="0"/>
              <a:cs typeface="Times New Roman" pitchFamily="18" charset="0"/>
            </a:rPr>
            <a:t>»</a:t>
          </a:r>
          <a:br>
            <a:rPr lang="ru-RU" b="1" dirty="0" smtClean="0">
              <a:latin typeface="+mn-lt"/>
              <a:ea typeface="Times New Roman" pitchFamily="18" charset="0"/>
              <a:cs typeface="Times New Roman" pitchFamily="18" charset="0"/>
            </a:rPr>
          </a:br>
          <a:r>
            <a:rPr lang="ru-RU" b="0" dirty="0" smtClean="0">
              <a:latin typeface="+mn-lt"/>
              <a:ea typeface="Times New Roman" pitchFamily="18" charset="0"/>
              <a:cs typeface="Times New Roman" pitchFamily="18" charset="0"/>
            </a:rPr>
            <a:t>Массовый адрес, массовый директор и др. </a:t>
          </a:r>
          <a:r>
            <a:rPr lang="ru-RU" dirty="0" smtClean="0">
              <a:latin typeface="+mn-lt"/>
              <a:ea typeface="Times New Roman" pitchFamily="18" charset="0"/>
              <a:cs typeface="Times New Roman" pitchFamily="18" charset="0"/>
            </a:rPr>
            <a:t>факторы</a:t>
          </a:r>
          <a:endParaRPr lang="ru-RU" dirty="0">
            <a:latin typeface="+mn-lt"/>
          </a:endParaRPr>
        </a:p>
      </dgm:t>
    </dgm:pt>
    <dgm:pt modelId="{9E338B04-D038-43AE-B304-9B57D031C33D}" type="parTrans" cxnId="{07B79A9E-3E90-4360-8DAD-0CA01457FAF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3BD4A71-E8F9-4699-BAFF-5686F6BC173B}" type="sibTrans" cxnId="{07B79A9E-3E90-4360-8DAD-0CA01457FAF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D1B17C9-F351-47B2-96F0-638F5199380B}">
      <dgm:prSet/>
      <dgm:spPr/>
      <dgm:t>
        <a:bodyPr/>
        <a:lstStyle/>
        <a:p>
          <a:r>
            <a:rPr lang="ru-RU" dirty="0" smtClean="0">
              <a:latin typeface="+mn-lt"/>
            </a:rPr>
            <a:t>Структура </a:t>
          </a:r>
          <a:r>
            <a:rPr lang="ru-RU" dirty="0" smtClean="0">
              <a:latin typeface="+mn-lt"/>
            </a:rPr>
            <a:t>собственников, список аффилированных лиц, </a:t>
          </a:r>
          <a:r>
            <a:rPr lang="ru-RU" dirty="0" err="1" smtClean="0">
              <a:latin typeface="+mn-lt"/>
            </a:rPr>
            <a:t>бенефициарный</a:t>
          </a:r>
          <a:r>
            <a:rPr lang="ru-RU" dirty="0" smtClean="0">
              <a:latin typeface="+mn-lt"/>
            </a:rPr>
            <a:t> владелец </a:t>
          </a:r>
          <a:endParaRPr lang="ru-RU" dirty="0">
            <a:latin typeface="+mn-lt"/>
          </a:endParaRPr>
        </a:p>
      </dgm:t>
    </dgm:pt>
    <dgm:pt modelId="{8B5EB8D9-279A-4F7A-8DC6-8EEA81E4AF15}" type="parTrans" cxnId="{A036B692-4650-4115-ADFA-52404CD3730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1F42DEB-609A-4ECB-B0D3-B0E6EA7814A8}" type="sibTrans" cxnId="{A036B692-4650-4115-ADFA-52404CD3730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7BA4843-A883-409C-A431-EAEDAFB931DA}">
      <dgm:prSet phldrT="[Текст]"/>
      <dgm:spPr/>
      <dgm:t>
        <a:bodyPr/>
        <a:lstStyle/>
        <a:p>
          <a:r>
            <a:rPr lang="ru-RU" b="1" dirty="0" smtClean="0">
              <a:latin typeface="+mn-lt"/>
            </a:rPr>
            <a:t>Оценка уровня риска клиента</a:t>
          </a:r>
          <a:endParaRPr lang="ru-RU" b="1" dirty="0">
            <a:latin typeface="+mn-lt"/>
          </a:endParaRPr>
        </a:p>
      </dgm:t>
    </dgm:pt>
    <dgm:pt modelId="{1FB9001B-07E1-4140-BCD3-A1496DBEC390}" type="parTrans" cxnId="{BAF1004D-F5E2-4EEC-A7F0-0D77E815090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5436BDB-F8D8-42D5-9A56-02836461F672}" type="sibTrans" cxnId="{BAF1004D-F5E2-4EEC-A7F0-0D77E815090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2D6A569-8504-4EE3-913E-58AC228783EA}">
      <dgm:prSet custT="1"/>
      <dgm:spPr/>
      <dgm:t>
        <a:bodyPr/>
        <a:lstStyle/>
        <a:p>
          <a:r>
            <a:rPr lang="ru-RU" sz="1300" b="1" dirty="0" smtClean="0">
              <a:latin typeface="+mn-lt"/>
            </a:rPr>
            <a:t>Списки и перечни</a:t>
          </a:r>
          <a:r>
            <a:rPr lang="ru-RU" sz="1100" dirty="0" smtClean="0">
              <a:latin typeface="+mn-lt"/>
            </a:rPr>
            <a:t/>
          </a:r>
          <a:br>
            <a:rPr lang="ru-RU" sz="1100" dirty="0" smtClean="0">
              <a:latin typeface="+mn-lt"/>
            </a:rPr>
          </a:br>
          <a:r>
            <a:rPr lang="ru-RU" sz="1100" dirty="0" smtClean="0">
              <a:latin typeface="+mn-lt"/>
            </a:rPr>
            <a:t>(Банкротство, 213-ФЗ, НКО-иностранный агент,)</a:t>
          </a:r>
          <a:endParaRPr lang="ru-RU" sz="1100" dirty="0">
            <a:latin typeface="+mn-lt"/>
          </a:endParaRPr>
        </a:p>
      </dgm:t>
    </dgm:pt>
    <dgm:pt modelId="{0B4EF262-5C34-4FF4-885C-3D73954A19A4}" type="parTrans" cxnId="{F89DF535-8342-47AF-93BB-1CE2293892F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928EFAF-17DC-4BB8-9F1B-B82243679585}" type="sibTrans" cxnId="{F89DF535-8342-47AF-93BB-1CE2293892F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BD98D47-3B68-416D-8595-3BEB3550218F}" type="pres">
      <dgm:prSet presAssocID="{4431DEA9-6E90-468A-A5A0-3439DD1312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0A202D-6418-46BB-A3FC-E2CF06CC6E12}" type="pres">
      <dgm:prSet presAssocID="{560212C1-56CB-4E24-81F3-8F1C484C658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8A537-A86C-4A53-BC19-4FBB54AFE3D1}" type="pres">
      <dgm:prSet presAssocID="{48921B43-F887-4CEC-857F-80EF4AD03CCF}" presName="sibTrans" presStyleLbl="sibTrans1D1" presStyleIdx="0" presStyleCnt="7"/>
      <dgm:spPr/>
      <dgm:t>
        <a:bodyPr/>
        <a:lstStyle/>
        <a:p>
          <a:endParaRPr lang="ru-RU"/>
        </a:p>
      </dgm:t>
    </dgm:pt>
    <dgm:pt modelId="{F61EA8CF-B6D7-432B-B58E-E57E1FC4D20F}" type="pres">
      <dgm:prSet presAssocID="{48921B43-F887-4CEC-857F-80EF4AD03CCF}" presName="connectorText" presStyleLbl="sibTrans1D1" presStyleIdx="0" presStyleCnt="7"/>
      <dgm:spPr/>
      <dgm:t>
        <a:bodyPr/>
        <a:lstStyle/>
        <a:p>
          <a:endParaRPr lang="ru-RU"/>
        </a:p>
      </dgm:t>
    </dgm:pt>
    <dgm:pt modelId="{F2AB56B3-ACA8-4923-B1D4-2D658AF45787}" type="pres">
      <dgm:prSet presAssocID="{9C887B4E-E648-4EE4-A872-094EB13309E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6A2B5-5F68-4543-B2A2-249F42831A7B}" type="pres">
      <dgm:prSet presAssocID="{DA2ED14F-A7FC-4B62-AC68-357B699D6D12}" presName="sibTrans" presStyleLbl="sibTrans1D1" presStyleIdx="1" presStyleCnt="7"/>
      <dgm:spPr/>
      <dgm:t>
        <a:bodyPr/>
        <a:lstStyle/>
        <a:p>
          <a:endParaRPr lang="ru-RU"/>
        </a:p>
      </dgm:t>
    </dgm:pt>
    <dgm:pt modelId="{064F0FAA-C17B-49C1-92AA-D6CF74B673D9}" type="pres">
      <dgm:prSet presAssocID="{DA2ED14F-A7FC-4B62-AC68-357B699D6D12}" presName="connectorText" presStyleLbl="sibTrans1D1" presStyleIdx="1" presStyleCnt="7"/>
      <dgm:spPr/>
      <dgm:t>
        <a:bodyPr/>
        <a:lstStyle/>
        <a:p>
          <a:endParaRPr lang="ru-RU"/>
        </a:p>
      </dgm:t>
    </dgm:pt>
    <dgm:pt modelId="{1AC2FB1D-606A-40D1-8E34-8432A602366E}" type="pres">
      <dgm:prSet presAssocID="{AD1B17C9-F351-47B2-96F0-638F5199380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48AB4-C1FA-495A-9BE2-7E27D6C9C68B}" type="pres">
      <dgm:prSet presAssocID="{51F42DEB-609A-4ECB-B0D3-B0E6EA7814A8}" presName="sibTrans" presStyleLbl="sibTrans1D1" presStyleIdx="2" presStyleCnt="7"/>
      <dgm:spPr/>
      <dgm:t>
        <a:bodyPr/>
        <a:lstStyle/>
        <a:p>
          <a:endParaRPr lang="ru-RU"/>
        </a:p>
      </dgm:t>
    </dgm:pt>
    <dgm:pt modelId="{1F129592-7749-44DF-98C5-EC35A9A3EC44}" type="pres">
      <dgm:prSet presAssocID="{51F42DEB-609A-4ECB-B0D3-B0E6EA7814A8}" presName="connectorText" presStyleLbl="sibTrans1D1" presStyleIdx="2" presStyleCnt="7"/>
      <dgm:spPr/>
      <dgm:t>
        <a:bodyPr/>
        <a:lstStyle/>
        <a:p>
          <a:endParaRPr lang="ru-RU"/>
        </a:p>
      </dgm:t>
    </dgm:pt>
    <dgm:pt modelId="{CF627660-22FF-4FF3-A52A-A7A3B3B0EBEC}" type="pres">
      <dgm:prSet presAssocID="{02D6A569-8504-4EE3-913E-58AC228783E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B720D-FB7A-4AE3-AB55-E598945A3263}" type="pres">
      <dgm:prSet presAssocID="{5928EFAF-17DC-4BB8-9F1B-B82243679585}" presName="sibTrans" presStyleLbl="sibTrans1D1" presStyleIdx="3" presStyleCnt="7"/>
      <dgm:spPr/>
      <dgm:t>
        <a:bodyPr/>
        <a:lstStyle/>
        <a:p>
          <a:endParaRPr lang="ru-RU"/>
        </a:p>
      </dgm:t>
    </dgm:pt>
    <dgm:pt modelId="{8CDE5E20-D202-43B7-85CF-0161ACC00CDB}" type="pres">
      <dgm:prSet presAssocID="{5928EFAF-17DC-4BB8-9F1B-B82243679585}" presName="connectorText" presStyleLbl="sibTrans1D1" presStyleIdx="3" presStyleCnt="7"/>
      <dgm:spPr/>
      <dgm:t>
        <a:bodyPr/>
        <a:lstStyle/>
        <a:p>
          <a:endParaRPr lang="ru-RU"/>
        </a:p>
      </dgm:t>
    </dgm:pt>
    <dgm:pt modelId="{5BFB6F5B-7632-4B95-A77E-ABE5DBE023F0}" type="pres">
      <dgm:prSet presAssocID="{839AEEB4-6C4B-4E8C-906A-66B2EA3657C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6D592-28AD-45FA-AD7E-3F27D65A0AAC}" type="pres">
      <dgm:prSet presAssocID="{B3BD4A71-E8F9-4699-BAFF-5686F6BC173B}" presName="sibTrans" presStyleLbl="sibTrans1D1" presStyleIdx="4" presStyleCnt="7"/>
      <dgm:spPr/>
      <dgm:t>
        <a:bodyPr/>
        <a:lstStyle/>
        <a:p>
          <a:endParaRPr lang="ru-RU"/>
        </a:p>
      </dgm:t>
    </dgm:pt>
    <dgm:pt modelId="{7E7CF4EA-07B9-442B-A773-4B3619000743}" type="pres">
      <dgm:prSet presAssocID="{B3BD4A71-E8F9-4699-BAFF-5686F6BC173B}" presName="connectorText" presStyleLbl="sibTrans1D1" presStyleIdx="4" presStyleCnt="7"/>
      <dgm:spPr/>
      <dgm:t>
        <a:bodyPr/>
        <a:lstStyle/>
        <a:p>
          <a:endParaRPr lang="ru-RU"/>
        </a:p>
      </dgm:t>
    </dgm:pt>
    <dgm:pt modelId="{86B81768-84F2-4202-B48F-3049A33DEF9C}" type="pres">
      <dgm:prSet presAssocID="{8728F1BA-7EE9-4D4D-B498-35AB3FCD3C9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A13C9-2BF3-422B-B944-7DFA9E6A9CA3}" type="pres">
      <dgm:prSet presAssocID="{B884894C-02E2-4CDA-8912-47A91F1AD97C}" presName="sibTrans" presStyleLbl="sibTrans1D1" presStyleIdx="5" presStyleCnt="7"/>
      <dgm:spPr/>
      <dgm:t>
        <a:bodyPr/>
        <a:lstStyle/>
        <a:p>
          <a:endParaRPr lang="ru-RU"/>
        </a:p>
      </dgm:t>
    </dgm:pt>
    <dgm:pt modelId="{0CDF404C-F76F-4297-A2F5-572769F50CFE}" type="pres">
      <dgm:prSet presAssocID="{B884894C-02E2-4CDA-8912-47A91F1AD97C}" presName="connectorText" presStyleLbl="sibTrans1D1" presStyleIdx="5" presStyleCnt="7"/>
      <dgm:spPr/>
      <dgm:t>
        <a:bodyPr/>
        <a:lstStyle/>
        <a:p>
          <a:endParaRPr lang="ru-RU"/>
        </a:p>
      </dgm:t>
    </dgm:pt>
    <dgm:pt modelId="{A9A4F07B-09FE-402B-A6C6-2B96B5DEFE81}" type="pres">
      <dgm:prSet presAssocID="{59550ABB-103E-4543-8A32-29CFD174E5D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095CB-6254-4472-9C06-A0F8AE6CB739}" type="pres">
      <dgm:prSet presAssocID="{0288C14D-5969-4983-8C22-D387F47D0BA7}" presName="sibTrans" presStyleLbl="sibTrans1D1" presStyleIdx="6" presStyleCnt="7"/>
      <dgm:spPr/>
      <dgm:t>
        <a:bodyPr/>
        <a:lstStyle/>
        <a:p>
          <a:endParaRPr lang="ru-RU"/>
        </a:p>
      </dgm:t>
    </dgm:pt>
    <dgm:pt modelId="{8FC51F46-7516-4660-BFB7-16FD551AC279}" type="pres">
      <dgm:prSet presAssocID="{0288C14D-5969-4983-8C22-D387F47D0BA7}" presName="connectorText" presStyleLbl="sibTrans1D1" presStyleIdx="6" presStyleCnt="7"/>
      <dgm:spPr/>
      <dgm:t>
        <a:bodyPr/>
        <a:lstStyle/>
        <a:p>
          <a:endParaRPr lang="ru-RU"/>
        </a:p>
      </dgm:t>
    </dgm:pt>
    <dgm:pt modelId="{5335F659-6008-4973-AF7F-B97AFB58AB96}" type="pres">
      <dgm:prSet presAssocID="{37BA4843-A883-409C-A431-EAEDAFB931D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B4259C-9301-427A-AFA3-31B22613C6DD}" type="presOf" srcId="{B3BD4A71-E8F9-4699-BAFF-5686F6BC173B}" destId="{80A6D592-28AD-45FA-AD7E-3F27D65A0AAC}" srcOrd="0" destOrd="0" presId="urn:microsoft.com/office/officeart/2005/8/layout/bProcess3"/>
    <dgm:cxn modelId="{16158F70-B43F-46A3-B9ED-7583DF4E6489}" type="presOf" srcId="{9C887B4E-E648-4EE4-A872-094EB13309EB}" destId="{F2AB56B3-ACA8-4923-B1D4-2D658AF45787}" srcOrd="0" destOrd="0" presId="urn:microsoft.com/office/officeart/2005/8/layout/bProcess3"/>
    <dgm:cxn modelId="{4EC2361E-8F11-403A-A2DA-516A0A57340F}" type="presOf" srcId="{51F42DEB-609A-4ECB-B0D3-B0E6EA7814A8}" destId="{86448AB4-C1FA-495A-9BE2-7E27D6C9C68B}" srcOrd="0" destOrd="0" presId="urn:microsoft.com/office/officeart/2005/8/layout/bProcess3"/>
    <dgm:cxn modelId="{048FF259-EF22-4F45-9F6F-F4EF2DB251AB}" type="presOf" srcId="{5928EFAF-17DC-4BB8-9F1B-B82243679585}" destId="{0B4B720D-FB7A-4AE3-AB55-E598945A3263}" srcOrd="0" destOrd="0" presId="urn:microsoft.com/office/officeart/2005/8/layout/bProcess3"/>
    <dgm:cxn modelId="{749D2518-B054-45B5-92E4-BF183911BBEF}" srcId="{4431DEA9-6E90-468A-A5A0-3439DD131281}" destId="{9C887B4E-E648-4EE4-A872-094EB13309EB}" srcOrd="1" destOrd="0" parTransId="{3A7F68EA-EF8C-484A-93B0-E69E46F3C27D}" sibTransId="{DA2ED14F-A7FC-4B62-AC68-357B699D6D12}"/>
    <dgm:cxn modelId="{BAF1004D-F5E2-4EEC-A7F0-0D77E8150908}" srcId="{4431DEA9-6E90-468A-A5A0-3439DD131281}" destId="{37BA4843-A883-409C-A431-EAEDAFB931DA}" srcOrd="7" destOrd="0" parTransId="{1FB9001B-07E1-4140-BCD3-A1496DBEC390}" sibTransId="{75436BDB-F8D8-42D5-9A56-02836461F672}"/>
    <dgm:cxn modelId="{117D5E50-F41B-4596-B3B7-98526E4B3C1C}" type="presOf" srcId="{0288C14D-5969-4983-8C22-D387F47D0BA7}" destId="{F44095CB-6254-4472-9C06-A0F8AE6CB739}" srcOrd="0" destOrd="0" presId="urn:microsoft.com/office/officeart/2005/8/layout/bProcess3"/>
    <dgm:cxn modelId="{116C9498-2486-4495-897A-E5A2FFF32A13}" type="presOf" srcId="{37BA4843-A883-409C-A431-EAEDAFB931DA}" destId="{5335F659-6008-4973-AF7F-B97AFB58AB96}" srcOrd="0" destOrd="0" presId="urn:microsoft.com/office/officeart/2005/8/layout/bProcess3"/>
    <dgm:cxn modelId="{D0062530-C5F3-43AD-B624-F08497CAACA4}" srcId="{4431DEA9-6E90-468A-A5A0-3439DD131281}" destId="{59550ABB-103E-4543-8A32-29CFD174E5DB}" srcOrd="6" destOrd="0" parTransId="{16ACCA45-671C-4889-8020-13998BE76477}" sibTransId="{0288C14D-5969-4983-8C22-D387F47D0BA7}"/>
    <dgm:cxn modelId="{A036B692-4650-4115-ADFA-52404CD3730E}" srcId="{4431DEA9-6E90-468A-A5A0-3439DD131281}" destId="{AD1B17C9-F351-47B2-96F0-638F5199380B}" srcOrd="2" destOrd="0" parTransId="{8B5EB8D9-279A-4F7A-8DC6-8EEA81E4AF15}" sibTransId="{51F42DEB-609A-4ECB-B0D3-B0E6EA7814A8}"/>
    <dgm:cxn modelId="{882A195A-8781-47CF-9786-836BAAB5A4F1}" type="presOf" srcId="{51F42DEB-609A-4ECB-B0D3-B0E6EA7814A8}" destId="{1F129592-7749-44DF-98C5-EC35A9A3EC44}" srcOrd="1" destOrd="0" presId="urn:microsoft.com/office/officeart/2005/8/layout/bProcess3"/>
    <dgm:cxn modelId="{E5DCAEB7-859F-4E22-BEF7-30ED2271A03B}" type="presOf" srcId="{DA2ED14F-A7FC-4B62-AC68-357B699D6D12}" destId="{27B6A2B5-5F68-4543-B2A2-249F42831A7B}" srcOrd="0" destOrd="0" presId="urn:microsoft.com/office/officeart/2005/8/layout/bProcess3"/>
    <dgm:cxn modelId="{838D3D1D-16CC-4A67-BBE1-501CDEA9A7E8}" type="presOf" srcId="{DA2ED14F-A7FC-4B62-AC68-357B699D6D12}" destId="{064F0FAA-C17B-49C1-92AA-D6CF74B673D9}" srcOrd="1" destOrd="0" presId="urn:microsoft.com/office/officeart/2005/8/layout/bProcess3"/>
    <dgm:cxn modelId="{F89DF535-8342-47AF-93BB-1CE2293892FB}" srcId="{4431DEA9-6E90-468A-A5A0-3439DD131281}" destId="{02D6A569-8504-4EE3-913E-58AC228783EA}" srcOrd="3" destOrd="0" parTransId="{0B4EF262-5C34-4FF4-885C-3D73954A19A4}" sibTransId="{5928EFAF-17DC-4BB8-9F1B-B82243679585}"/>
    <dgm:cxn modelId="{4D836726-AA17-494E-BF96-72959EF9DD67}" type="presOf" srcId="{02D6A569-8504-4EE3-913E-58AC228783EA}" destId="{CF627660-22FF-4FF3-A52A-A7A3B3B0EBEC}" srcOrd="0" destOrd="0" presId="urn:microsoft.com/office/officeart/2005/8/layout/bProcess3"/>
    <dgm:cxn modelId="{FCB3A58E-ACC9-47CF-8A4A-1F47120C0C1B}" type="presOf" srcId="{839AEEB4-6C4B-4E8C-906A-66B2EA3657C7}" destId="{5BFB6F5B-7632-4B95-A77E-ABE5DBE023F0}" srcOrd="0" destOrd="0" presId="urn:microsoft.com/office/officeart/2005/8/layout/bProcess3"/>
    <dgm:cxn modelId="{BDB522C5-1DFA-4808-BAE4-323D600C35B8}" srcId="{4431DEA9-6E90-468A-A5A0-3439DD131281}" destId="{8728F1BA-7EE9-4D4D-B498-35AB3FCD3C9D}" srcOrd="5" destOrd="0" parTransId="{D0C32547-A0CA-4679-8944-73DF281D673A}" sibTransId="{B884894C-02E2-4CDA-8912-47A91F1AD97C}"/>
    <dgm:cxn modelId="{226B98DB-6875-4754-BF9D-3282B2EFC763}" type="presOf" srcId="{0288C14D-5969-4983-8C22-D387F47D0BA7}" destId="{8FC51F46-7516-4660-BFB7-16FD551AC279}" srcOrd="1" destOrd="0" presId="urn:microsoft.com/office/officeart/2005/8/layout/bProcess3"/>
    <dgm:cxn modelId="{F8A5100E-7CDA-4B52-BD41-29CEBA5AB9A3}" type="presOf" srcId="{B3BD4A71-E8F9-4699-BAFF-5686F6BC173B}" destId="{7E7CF4EA-07B9-442B-A773-4B3619000743}" srcOrd="1" destOrd="0" presId="urn:microsoft.com/office/officeart/2005/8/layout/bProcess3"/>
    <dgm:cxn modelId="{3F7AF875-EF01-4A3D-A9E1-99CDF57508F2}" type="presOf" srcId="{5928EFAF-17DC-4BB8-9F1B-B82243679585}" destId="{8CDE5E20-D202-43B7-85CF-0161ACC00CDB}" srcOrd="1" destOrd="0" presId="urn:microsoft.com/office/officeart/2005/8/layout/bProcess3"/>
    <dgm:cxn modelId="{0ACA1C82-F800-4083-AB36-3B1507302355}" type="presOf" srcId="{4431DEA9-6E90-468A-A5A0-3439DD131281}" destId="{BBD98D47-3B68-416D-8595-3BEB3550218F}" srcOrd="0" destOrd="0" presId="urn:microsoft.com/office/officeart/2005/8/layout/bProcess3"/>
    <dgm:cxn modelId="{DC06C36D-2DFF-47BB-9063-FE60BBECDD2E}" type="presOf" srcId="{560212C1-56CB-4E24-81F3-8F1C484C6583}" destId="{D50A202D-6418-46BB-A3FC-E2CF06CC6E12}" srcOrd="0" destOrd="0" presId="urn:microsoft.com/office/officeart/2005/8/layout/bProcess3"/>
    <dgm:cxn modelId="{600716FE-2FCA-434C-B601-357EBB870DA3}" srcId="{4431DEA9-6E90-468A-A5A0-3439DD131281}" destId="{560212C1-56CB-4E24-81F3-8F1C484C6583}" srcOrd="0" destOrd="0" parTransId="{4FF87050-48C3-4DD5-8EA2-62B087264D1C}" sibTransId="{48921B43-F887-4CEC-857F-80EF4AD03CCF}"/>
    <dgm:cxn modelId="{BA3CC6A0-B275-4662-BAE4-F11A3DA564BB}" type="presOf" srcId="{AD1B17C9-F351-47B2-96F0-638F5199380B}" destId="{1AC2FB1D-606A-40D1-8E34-8432A602366E}" srcOrd="0" destOrd="0" presId="urn:microsoft.com/office/officeart/2005/8/layout/bProcess3"/>
    <dgm:cxn modelId="{A30F9DC7-5CD0-4C8D-9F20-2212AA81CCEA}" type="presOf" srcId="{59550ABB-103E-4543-8A32-29CFD174E5DB}" destId="{A9A4F07B-09FE-402B-A6C6-2B96B5DEFE81}" srcOrd="0" destOrd="0" presId="urn:microsoft.com/office/officeart/2005/8/layout/bProcess3"/>
    <dgm:cxn modelId="{F8EA6DA6-C0D9-46AD-86A1-D9DD11992DD7}" type="presOf" srcId="{B884894C-02E2-4CDA-8912-47A91F1AD97C}" destId="{0CDF404C-F76F-4297-A2F5-572769F50CFE}" srcOrd="1" destOrd="0" presId="urn:microsoft.com/office/officeart/2005/8/layout/bProcess3"/>
    <dgm:cxn modelId="{9D8739A8-9EC3-4523-A405-AA29A8F9F4E3}" type="presOf" srcId="{B884894C-02E2-4CDA-8912-47A91F1AD97C}" destId="{C3DA13C9-2BF3-422B-B944-7DFA9E6A9CA3}" srcOrd="0" destOrd="0" presId="urn:microsoft.com/office/officeart/2005/8/layout/bProcess3"/>
    <dgm:cxn modelId="{E0FAEDCA-3A94-43E6-AEB2-8687194D8BBE}" type="presOf" srcId="{8728F1BA-7EE9-4D4D-B498-35AB3FCD3C9D}" destId="{86B81768-84F2-4202-B48F-3049A33DEF9C}" srcOrd="0" destOrd="0" presId="urn:microsoft.com/office/officeart/2005/8/layout/bProcess3"/>
    <dgm:cxn modelId="{07B79A9E-3E90-4360-8DAD-0CA01457FAFB}" srcId="{4431DEA9-6E90-468A-A5A0-3439DD131281}" destId="{839AEEB4-6C4B-4E8C-906A-66B2EA3657C7}" srcOrd="4" destOrd="0" parTransId="{9E338B04-D038-43AE-B304-9B57D031C33D}" sibTransId="{B3BD4A71-E8F9-4699-BAFF-5686F6BC173B}"/>
    <dgm:cxn modelId="{40EF651D-7FF8-41DB-8479-10B2F455FA8B}" type="presOf" srcId="{48921B43-F887-4CEC-857F-80EF4AD03CCF}" destId="{0268A537-A86C-4A53-BC19-4FBB54AFE3D1}" srcOrd="0" destOrd="0" presId="urn:microsoft.com/office/officeart/2005/8/layout/bProcess3"/>
    <dgm:cxn modelId="{09819734-4CDE-457A-9D7B-2D3586896D8F}" type="presOf" srcId="{48921B43-F887-4CEC-857F-80EF4AD03CCF}" destId="{F61EA8CF-B6D7-432B-B58E-E57E1FC4D20F}" srcOrd="1" destOrd="0" presId="urn:microsoft.com/office/officeart/2005/8/layout/bProcess3"/>
    <dgm:cxn modelId="{FB98B8FB-9AE0-44BA-A223-AE78E54CD6B3}" type="presParOf" srcId="{BBD98D47-3B68-416D-8595-3BEB3550218F}" destId="{D50A202D-6418-46BB-A3FC-E2CF06CC6E12}" srcOrd="0" destOrd="0" presId="urn:microsoft.com/office/officeart/2005/8/layout/bProcess3"/>
    <dgm:cxn modelId="{EA1B7738-FCCA-4D3A-9703-455AD8C598A4}" type="presParOf" srcId="{BBD98D47-3B68-416D-8595-3BEB3550218F}" destId="{0268A537-A86C-4A53-BC19-4FBB54AFE3D1}" srcOrd="1" destOrd="0" presId="urn:microsoft.com/office/officeart/2005/8/layout/bProcess3"/>
    <dgm:cxn modelId="{58397155-6F0B-4568-9197-677CFAC526E4}" type="presParOf" srcId="{0268A537-A86C-4A53-BC19-4FBB54AFE3D1}" destId="{F61EA8CF-B6D7-432B-B58E-E57E1FC4D20F}" srcOrd="0" destOrd="0" presId="urn:microsoft.com/office/officeart/2005/8/layout/bProcess3"/>
    <dgm:cxn modelId="{C4D99A59-F1EE-4C2E-8520-DDF5B11FAA35}" type="presParOf" srcId="{BBD98D47-3B68-416D-8595-3BEB3550218F}" destId="{F2AB56B3-ACA8-4923-B1D4-2D658AF45787}" srcOrd="2" destOrd="0" presId="urn:microsoft.com/office/officeart/2005/8/layout/bProcess3"/>
    <dgm:cxn modelId="{86B927E2-1033-4EFC-B47A-CFBE0955076D}" type="presParOf" srcId="{BBD98D47-3B68-416D-8595-3BEB3550218F}" destId="{27B6A2B5-5F68-4543-B2A2-249F42831A7B}" srcOrd="3" destOrd="0" presId="urn:microsoft.com/office/officeart/2005/8/layout/bProcess3"/>
    <dgm:cxn modelId="{F38EDCAA-4881-4123-AFB8-A4570E5D35EB}" type="presParOf" srcId="{27B6A2B5-5F68-4543-B2A2-249F42831A7B}" destId="{064F0FAA-C17B-49C1-92AA-D6CF74B673D9}" srcOrd="0" destOrd="0" presId="urn:microsoft.com/office/officeart/2005/8/layout/bProcess3"/>
    <dgm:cxn modelId="{A080E99C-B6B6-437A-A621-02675B217EC8}" type="presParOf" srcId="{BBD98D47-3B68-416D-8595-3BEB3550218F}" destId="{1AC2FB1D-606A-40D1-8E34-8432A602366E}" srcOrd="4" destOrd="0" presId="urn:microsoft.com/office/officeart/2005/8/layout/bProcess3"/>
    <dgm:cxn modelId="{5D9BDC19-6D24-41CA-B334-50C8B60F22D9}" type="presParOf" srcId="{BBD98D47-3B68-416D-8595-3BEB3550218F}" destId="{86448AB4-C1FA-495A-9BE2-7E27D6C9C68B}" srcOrd="5" destOrd="0" presId="urn:microsoft.com/office/officeart/2005/8/layout/bProcess3"/>
    <dgm:cxn modelId="{8BEE10AB-C99E-4801-B14C-CA3049814FAF}" type="presParOf" srcId="{86448AB4-C1FA-495A-9BE2-7E27D6C9C68B}" destId="{1F129592-7749-44DF-98C5-EC35A9A3EC44}" srcOrd="0" destOrd="0" presId="urn:microsoft.com/office/officeart/2005/8/layout/bProcess3"/>
    <dgm:cxn modelId="{7807CE18-C214-4529-8C77-600512CED0FC}" type="presParOf" srcId="{BBD98D47-3B68-416D-8595-3BEB3550218F}" destId="{CF627660-22FF-4FF3-A52A-A7A3B3B0EBEC}" srcOrd="6" destOrd="0" presId="urn:microsoft.com/office/officeart/2005/8/layout/bProcess3"/>
    <dgm:cxn modelId="{AAA27F3D-17EC-4BCB-8818-C889755E46ED}" type="presParOf" srcId="{BBD98D47-3B68-416D-8595-3BEB3550218F}" destId="{0B4B720D-FB7A-4AE3-AB55-E598945A3263}" srcOrd="7" destOrd="0" presId="urn:microsoft.com/office/officeart/2005/8/layout/bProcess3"/>
    <dgm:cxn modelId="{A1B61A7C-2520-4730-968E-E5CAF702DAED}" type="presParOf" srcId="{0B4B720D-FB7A-4AE3-AB55-E598945A3263}" destId="{8CDE5E20-D202-43B7-85CF-0161ACC00CDB}" srcOrd="0" destOrd="0" presId="urn:microsoft.com/office/officeart/2005/8/layout/bProcess3"/>
    <dgm:cxn modelId="{6CA3E0AA-0388-4F69-9D26-B5A1D2FA0013}" type="presParOf" srcId="{BBD98D47-3B68-416D-8595-3BEB3550218F}" destId="{5BFB6F5B-7632-4B95-A77E-ABE5DBE023F0}" srcOrd="8" destOrd="0" presId="urn:microsoft.com/office/officeart/2005/8/layout/bProcess3"/>
    <dgm:cxn modelId="{C68B9814-7EE4-42B1-9C03-315CE19EE2FC}" type="presParOf" srcId="{BBD98D47-3B68-416D-8595-3BEB3550218F}" destId="{80A6D592-28AD-45FA-AD7E-3F27D65A0AAC}" srcOrd="9" destOrd="0" presId="urn:microsoft.com/office/officeart/2005/8/layout/bProcess3"/>
    <dgm:cxn modelId="{A7EAB191-A58E-4E9C-BD4A-3A5760A7C5DE}" type="presParOf" srcId="{80A6D592-28AD-45FA-AD7E-3F27D65A0AAC}" destId="{7E7CF4EA-07B9-442B-A773-4B3619000743}" srcOrd="0" destOrd="0" presId="urn:microsoft.com/office/officeart/2005/8/layout/bProcess3"/>
    <dgm:cxn modelId="{2D4FDD5E-00FE-4AF8-B9BC-C0D2E6672EFF}" type="presParOf" srcId="{BBD98D47-3B68-416D-8595-3BEB3550218F}" destId="{86B81768-84F2-4202-B48F-3049A33DEF9C}" srcOrd="10" destOrd="0" presId="urn:microsoft.com/office/officeart/2005/8/layout/bProcess3"/>
    <dgm:cxn modelId="{B4443FF8-351D-479E-96B5-BEBC4112F611}" type="presParOf" srcId="{BBD98D47-3B68-416D-8595-3BEB3550218F}" destId="{C3DA13C9-2BF3-422B-B944-7DFA9E6A9CA3}" srcOrd="11" destOrd="0" presId="urn:microsoft.com/office/officeart/2005/8/layout/bProcess3"/>
    <dgm:cxn modelId="{59ED3618-2CBE-479C-B3EC-493E8EFA87DB}" type="presParOf" srcId="{C3DA13C9-2BF3-422B-B944-7DFA9E6A9CA3}" destId="{0CDF404C-F76F-4297-A2F5-572769F50CFE}" srcOrd="0" destOrd="0" presId="urn:microsoft.com/office/officeart/2005/8/layout/bProcess3"/>
    <dgm:cxn modelId="{D257C3B5-ACF8-43E8-A134-95D30977F11A}" type="presParOf" srcId="{BBD98D47-3B68-416D-8595-3BEB3550218F}" destId="{A9A4F07B-09FE-402B-A6C6-2B96B5DEFE81}" srcOrd="12" destOrd="0" presId="urn:microsoft.com/office/officeart/2005/8/layout/bProcess3"/>
    <dgm:cxn modelId="{C332CEA0-9447-4BC5-B3EE-E3AEB622A7FB}" type="presParOf" srcId="{BBD98D47-3B68-416D-8595-3BEB3550218F}" destId="{F44095CB-6254-4472-9C06-A0F8AE6CB739}" srcOrd="13" destOrd="0" presId="urn:microsoft.com/office/officeart/2005/8/layout/bProcess3"/>
    <dgm:cxn modelId="{18A13EE3-1F1B-408D-A568-EDFC2D2AA21F}" type="presParOf" srcId="{F44095CB-6254-4472-9C06-A0F8AE6CB739}" destId="{8FC51F46-7516-4660-BFB7-16FD551AC279}" srcOrd="0" destOrd="0" presId="urn:microsoft.com/office/officeart/2005/8/layout/bProcess3"/>
    <dgm:cxn modelId="{68DF705D-FB3B-4F9C-B31F-C51D2943D1B4}" type="presParOf" srcId="{BBD98D47-3B68-416D-8595-3BEB3550218F}" destId="{5335F659-6008-4973-AF7F-B97AFB58AB96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9E611-D313-43B2-B192-9F8A5BDE7893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16E78DB-7E48-47E3-99AA-EFC0CF8060A2}">
      <dgm:prSet phldrT="[Текст]" custT="1"/>
      <dgm:spPr/>
      <dgm:t>
        <a:bodyPr/>
        <a:lstStyle/>
        <a:p>
          <a:r>
            <a:rPr lang="ru-RU" sz="1300" b="1" dirty="0" smtClean="0">
              <a:latin typeface="Calibri"/>
              <a:ea typeface="Times New Roman" pitchFamily="18" charset="0"/>
              <a:cs typeface="Times New Roman" pitchFamily="18" charset="0"/>
            </a:rPr>
            <a:t>Санкции</a:t>
          </a:r>
          <a:r>
            <a:rPr lang="ru-RU" sz="1300" dirty="0" smtClean="0">
              <a:latin typeface="Calibri"/>
              <a:ea typeface="Times New Roman" pitchFamily="18" charset="0"/>
              <a:cs typeface="Times New Roman" pitchFamily="18" charset="0"/>
            </a:rPr>
            <a:t> </a:t>
          </a:r>
          <a:br>
            <a:rPr lang="ru-RU" sz="1300" dirty="0" smtClean="0">
              <a:latin typeface="Calibri"/>
              <a:ea typeface="Times New Roman" pitchFamily="18" charset="0"/>
              <a:cs typeface="Times New Roman" pitchFamily="18" charset="0"/>
            </a:rPr>
          </a:br>
          <a:r>
            <a:rPr lang="ru-RU" sz="1000" dirty="0" smtClean="0">
              <a:latin typeface="Calibri"/>
            </a:rPr>
            <a:t>(N281-ФЗ "О специальных экономических мерах", США (</a:t>
          </a:r>
          <a:r>
            <a:rPr lang="en-US" sz="1000" dirty="0" smtClean="0">
              <a:latin typeface="Calibri"/>
            </a:rPr>
            <a:t>SDN List</a:t>
          </a:r>
          <a:r>
            <a:rPr lang="ru-RU" sz="1000" dirty="0" smtClean="0">
              <a:latin typeface="Calibri"/>
            </a:rPr>
            <a:t>), Европейским Союзом (</a:t>
          </a:r>
          <a:r>
            <a:rPr lang="en-US" sz="1000" dirty="0" smtClean="0">
              <a:latin typeface="Calibri"/>
            </a:rPr>
            <a:t>EMBARGO LIST</a:t>
          </a:r>
          <a:r>
            <a:rPr lang="ru-RU" sz="1000" dirty="0" smtClean="0">
              <a:latin typeface="Calibri"/>
            </a:rPr>
            <a:t>)</a:t>
          </a:r>
          <a:endParaRPr lang="ru-RU" sz="1000" dirty="0"/>
        </a:p>
      </dgm:t>
    </dgm:pt>
    <dgm:pt modelId="{1663EDB6-1B8E-4910-A7A5-E062E7E12925}" type="parTrans" cxnId="{950C16BA-74A3-4E24-BF53-ABBB9B5D2BD8}">
      <dgm:prSet/>
      <dgm:spPr/>
      <dgm:t>
        <a:bodyPr/>
        <a:lstStyle/>
        <a:p>
          <a:endParaRPr lang="ru-RU" sz="1300"/>
        </a:p>
      </dgm:t>
    </dgm:pt>
    <dgm:pt modelId="{AA8E5706-9B8D-457B-B3FA-51A7D5E2FEB6}" type="sibTrans" cxnId="{950C16BA-74A3-4E24-BF53-ABBB9B5D2BD8}">
      <dgm:prSet/>
      <dgm:spPr/>
      <dgm:t>
        <a:bodyPr/>
        <a:lstStyle/>
        <a:p>
          <a:endParaRPr lang="ru-RU" sz="1300"/>
        </a:p>
      </dgm:t>
    </dgm:pt>
    <dgm:pt modelId="{507AD5FE-0B4C-4A93-BF86-D7A4DA845260}">
      <dgm:prSet phldrT="[Текст]" custT="1"/>
      <dgm:spPr/>
      <dgm:t>
        <a:bodyPr/>
        <a:lstStyle/>
        <a:p>
          <a:r>
            <a:rPr lang="ru-RU" sz="1300" b="1" dirty="0" smtClean="0">
              <a:latin typeface="Calibri"/>
            </a:rPr>
            <a:t>ИПДЛ</a:t>
          </a:r>
          <a:r>
            <a:rPr lang="en-US" sz="1300" b="1" dirty="0" smtClean="0">
              <a:latin typeface="Calibri"/>
            </a:rPr>
            <a:t> </a:t>
          </a:r>
          <a:r>
            <a:rPr lang="ru-RU" sz="1300" b="1" dirty="0" smtClean="0">
              <a:latin typeface="Calibri"/>
            </a:rPr>
            <a:t/>
          </a:r>
          <a:br>
            <a:rPr lang="ru-RU" sz="1300" b="1" dirty="0" smtClean="0">
              <a:latin typeface="Calibri"/>
            </a:rPr>
          </a:br>
          <a:r>
            <a:rPr lang="ru-RU" sz="1100" dirty="0" smtClean="0">
              <a:latin typeface="Calibri"/>
            </a:rPr>
            <a:t>иностранные публичные должностные лица</a:t>
          </a:r>
          <a:endParaRPr lang="ru-RU" sz="1100" dirty="0"/>
        </a:p>
      </dgm:t>
    </dgm:pt>
    <dgm:pt modelId="{04BBECF6-27BB-4BEF-A0E2-167424112A8F}" type="parTrans" cxnId="{18606FE7-4F13-4CFB-8475-4EB30314B447}">
      <dgm:prSet/>
      <dgm:spPr/>
      <dgm:t>
        <a:bodyPr/>
        <a:lstStyle/>
        <a:p>
          <a:endParaRPr lang="ru-RU" sz="1300"/>
        </a:p>
      </dgm:t>
    </dgm:pt>
    <dgm:pt modelId="{D141F8B8-FDEA-49C1-BDED-2A5F37884956}" type="sibTrans" cxnId="{18606FE7-4F13-4CFB-8475-4EB30314B447}">
      <dgm:prSet/>
      <dgm:spPr/>
      <dgm:t>
        <a:bodyPr/>
        <a:lstStyle/>
        <a:p>
          <a:endParaRPr lang="ru-RU" sz="1300"/>
        </a:p>
      </dgm:t>
    </dgm:pt>
    <dgm:pt modelId="{930EBF52-67D7-4907-A750-FDB71E2F103D}">
      <dgm:prSet phldrT="[Текст]" custT="1"/>
      <dgm:spPr/>
      <dgm:t>
        <a:bodyPr/>
        <a:lstStyle/>
        <a:p>
          <a:r>
            <a:rPr lang="ru-RU" sz="1300" b="1" dirty="0" smtClean="0">
              <a:latin typeface="Calibri"/>
              <a:ea typeface="Times New Roman" pitchFamily="18" charset="0"/>
              <a:cs typeface="Times New Roman" pitchFamily="18" charset="0"/>
            </a:rPr>
            <a:t>МПДЛ</a:t>
          </a:r>
          <a:r>
            <a:rPr lang="ru-RU" sz="1300" dirty="0" smtClean="0">
              <a:latin typeface="Calibri"/>
              <a:ea typeface="Times New Roman" pitchFamily="18" charset="0"/>
              <a:cs typeface="Times New Roman" pitchFamily="18" charset="0"/>
            </a:rPr>
            <a:t> </a:t>
          </a:r>
          <a:br>
            <a:rPr lang="ru-RU" sz="1300" dirty="0" smtClean="0">
              <a:latin typeface="Calibri"/>
              <a:ea typeface="Times New Roman" pitchFamily="18" charset="0"/>
              <a:cs typeface="Times New Roman" pitchFamily="18" charset="0"/>
            </a:rPr>
          </a:br>
          <a:r>
            <a:rPr lang="ru-RU" sz="1100" dirty="0" smtClean="0">
              <a:latin typeface="Calibri"/>
              <a:ea typeface="Times New Roman" pitchFamily="18" charset="0"/>
              <a:cs typeface="Times New Roman" pitchFamily="18" charset="0"/>
            </a:rPr>
            <a:t>должностные лица публичных международных </a:t>
          </a:r>
          <a:r>
            <a:rPr lang="ru-RU" sz="1100" dirty="0" smtClean="0">
              <a:latin typeface="Calibri"/>
              <a:ea typeface="Times New Roman" pitchFamily="18" charset="0"/>
              <a:cs typeface="Times New Roman" pitchFamily="18" charset="0"/>
            </a:rPr>
            <a:t>организаций</a:t>
          </a:r>
          <a:endParaRPr lang="ru-RU" sz="1100" dirty="0"/>
        </a:p>
      </dgm:t>
    </dgm:pt>
    <dgm:pt modelId="{85550452-ADE8-408D-864C-CD23D348AB04}" type="parTrans" cxnId="{84FB978D-1C86-40E1-9924-BAC6DF6E46DE}">
      <dgm:prSet/>
      <dgm:spPr/>
      <dgm:t>
        <a:bodyPr/>
        <a:lstStyle/>
        <a:p>
          <a:endParaRPr lang="ru-RU" sz="1300"/>
        </a:p>
      </dgm:t>
    </dgm:pt>
    <dgm:pt modelId="{36B13959-F92A-46A1-B703-4B5111C3CAA3}" type="sibTrans" cxnId="{84FB978D-1C86-40E1-9924-BAC6DF6E46DE}">
      <dgm:prSet/>
      <dgm:spPr/>
      <dgm:t>
        <a:bodyPr/>
        <a:lstStyle/>
        <a:p>
          <a:endParaRPr lang="ru-RU" sz="1300"/>
        </a:p>
      </dgm:t>
    </dgm:pt>
    <dgm:pt modelId="{7F09E6C4-5A67-4CCA-A349-690B430CAC38}">
      <dgm:prSet custT="1"/>
      <dgm:spPr/>
      <dgm:t>
        <a:bodyPr/>
        <a:lstStyle/>
        <a:p>
          <a:r>
            <a:rPr lang="ru-RU" sz="1300" b="1" dirty="0" smtClean="0">
              <a:latin typeface="Calibri"/>
            </a:rPr>
            <a:t>РПДЛ</a:t>
          </a:r>
          <a:r>
            <a:rPr lang="en-US" sz="1300" dirty="0" smtClean="0">
              <a:latin typeface="Calibri"/>
            </a:rPr>
            <a:t> </a:t>
          </a:r>
          <a:r>
            <a:rPr lang="ru-RU" sz="1300" dirty="0" smtClean="0">
              <a:latin typeface="Calibri"/>
            </a:rPr>
            <a:t/>
          </a:r>
          <a:br>
            <a:rPr lang="ru-RU" sz="1300" dirty="0" smtClean="0">
              <a:latin typeface="Calibri"/>
            </a:rPr>
          </a:br>
          <a:r>
            <a:rPr lang="ru-RU" sz="1100" dirty="0" smtClean="0">
              <a:latin typeface="Calibri"/>
            </a:rPr>
            <a:t>лицо, занимающее государственные  должности </a:t>
          </a:r>
          <a:r>
            <a:rPr lang="ru-RU" sz="1100" dirty="0" smtClean="0">
              <a:latin typeface="Calibri"/>
            </a:rPr>
            <a:t>РФ</a:t>
          </a:r>
          <a:endParaRPr lang="ru-RU" sz="1100" dirty="0">
            <a:latin typeface="Calibri"/>
          </a:endParaRPr>
        </a:p>
      </dgm:t>
    </dgm:pt>
    <dgm:pt modelId="{844EE2CC-FAAF-4C25-A450-15E6B66DE9B2}" type="parTrans" cxnId="{59530B50-582F-4969-BEB7-652C2F20C101}">
      <dgm:prSet/>
      <dgm:spPr/>
      <dgm:t>
        <a:bodyPr/>
        <a:lstStyle/>
        <a:p>
          <a:endParaRPr lang="ru-RU" sz="1300"/>
        </a:p>
      </dgm:t>
    </dgm:pt>
    <dgm:pt modelId="{2EFAE138-7BA2-4088-8D9B-CD0519241FF8}" type="sibTrans" cxnId="{59530B50-582F-4969-BEB7-652C2F20C101}">
      <dgm:prSet/>
      <dgm:spPr/>
      <dgm:t>
        <a:bodyPr/>
        <a:lstStyle/>
        <a:p>
          <a:endParaRPr lang="ru-RU" sz="1300"/>
        </a:p>
      </dgm:t>
    </dgm:pt>
    <dgm:pt modelId="{BCF29B68-13E0-46BE-B91E-C840961AF4EA}">
      <dgm:prSet custT="1"/>
      <dgm:spPr/>
      <dgm:t>
        <a:bodyPr/>
        <a:lstStyle/>
        <a:p>
          <a:r>
            <a:rPr lang="ru-RU" sz="1300" b="1" dirty="0" smtClean="0">
              <a:latin typeface="Calibri"/>
              <a:ea typeface="Times New Roman" pitchFamily="18" charset="0"/>
              <a:cs typeface="Times New Roman" pitchFamily="18" charset="0"/>
            </a:rPr>
            <a:t>Близкое окружение</a:t>
          </a:r>
          <a:r>
            <a:rPr lang="en-US" sz="1300" b="1" dirty="0" smtClean="0">
              <a:latin typeface="Calibri"/>
              <a:ea typeface="Times New Roman" pitchFamily="18" charset="0"/>
              <a:cs typeface="Times New Roman" pitchFamily="18" charset="0"/>
            </a:rPr>
            <a:t> </a:t>
          </a:r>
          <a:r>
            <a:rPr lang="ru-RU" sz="1300" b="1" dirty="0" smtClean="0">
              <a:latin typeface="Calibri"/>
              <a:ea typeface="Times New Roman" pitchFamily="18" charset="0"/>
              <a:cs typeface="Times New Roman" pitchFamily="18" charset="0"/>
            </a:rPr>
            <a:t/>
          </a:r>
          <a:br>
            <a:rPr lang="ru-RU" sz="1300" b="1" dirty="0" smtClean="0">
              <a:latin typeface="Calibri"/>
              <a:ea typeface="Times New Roman" pitchFamily="18" charset="0"/>
              <a:cs typeface="Times New Roman" pitchFamily="18" charset="0"/>
            </a:rPr>
          </a:br>
          <a:r>
            <a:rPr lang="ru-RU" sz="1100" b="0" dirty="0" smtClean="0">
              <a:latin typeface="Calibri"/>
              <a:ea typeface="Times New Roman" pitchFamily="18" charset="0"/>
              <a:cs typeface="Times New Roman" pitchFamily="18" charset="0"/>
            </a:rPr>
            <a:t>супруг или супруга, родственники ИПДЛ по прямой восходящей или нисходящей линии</a:t>
          </a:r>
          <a:endParaRPr lang="ru-RU" sz="1100" b="0" dirty="0">
            <a:latin typeface="Calibri"/>
            <a:ea typeface="Times New Roman" pitchFamily="18" charset="0"/>
            <a:cs typeface="Times New Roman" pitchFamily="18" charset="0"/>
          </a:endParaRPr>
        </a:p>
      </dgm:t>
    </dgm:pt>
    <dgm:pt modelId="{BE2F6DF5-8E89-42C3-9225-6148FE94254D}" type="parTrans" cxnId="{44A1D32E-B25B-426F-9249-C99AB337F934}">
      <dgm:prSet/>
      <dgm:spPr/>
      <dgm:t>
        <a:bodyPr/>
        <a:lstStyle/>
        <a:p>
          <a:endParaRPr lang="ru-RU" sz="1300"/>
        </a:p>
      </dgm:t>
    </dgm:pt>
    <dgm:pt modelId="{2B28BDD0-FD36-4A39-8B39-CBD2B81FB82C}" type="sibTrans" cxnId="{44A1D32E-B25B-426F-9249-C99AB337F934}">
      <dgm:prSet/>
      <dgm:spPr/>
      <dgm:t>
        <a:bodyPr/>
        <a:lstStyle/>
        <a:p>
          <a:endParaRPr lang="ru-RU" sz="1300"/>
        </a:p>
      </dgm:t>
    </dgm:pt>
    <dgm:pt modelId="{A698C000-185F-4E91-82BA-A0B85BE77858}">
      <dgm:prSet custT="1"/>
      <dgm:spPr/>
      <dgm:t>
        <a:bodyPr/>
        <a:lstStyle/>
        <a:p>
          <a:r>
            <a:rPr lang="ru-RU" sz="1300" b="1" dirty="0" smtClean="0">
              <a:latin typeface="Calibri"/>
              <a:ea typeface="Times New Roman" pitchFamily="18" charset="0"/>
              <a:cs typeface="Times New Roman" pitchFamily="18" charset="0"/>
            </a:rPr>
            <a:t>Список недействительных паспортов</a:t>
          </a:r>
          <a:endParaRPr lang="ru-RU" sz="1300" b="1" dirty="0">
            <a:latin typeface="Calibri"/>
            <a:ea typeface="Times New Roman" pitchFamily="18" charset="0"/>
            <a:cs typeface="Times New Roman" pitchFamily="18" charset="0"/>
          </a:endParaRPr>
        </a:p>
      </dgm:t>
    </dgm:pt>
    <dgm:pt modelId="{09CCF6E2-7EDF-4E88-97F6-D41119EEFB3A}" type="parTrans" cxnId="{5C992D37-3643-4B02-930A-114179FDFBB4}">
      <dgm:prSet/>
      <dgm:spPr/>
      <dgm:t>
        <a:bodyPr/>
        <a:lstStyle/>
        <a:p>
          <a:endParaRPr lang="ru-RU"/>
        </a:p>
      </dgm:t>
    </dgm:pt>
    <dgm:pt modelId="{18C667FC-1F59-4439-B60F-C80C6833D214}" type="sibTrans" cxnId="{5C992D37-3643-4B02-930A-114179FDFBB4}">
      <dgm:prSet/>
      <dgm:spPr/>
      <dgm:t>
        <a:bodyPr/>
        <a:lstStyle/>
        <a:p>
          <a:endParaRPr lang="ru-RU"/>
        </a:p>
      </dgm:t>
    </dgm:pt>
    <dgm:pt modelId="{525F8332-DC19-466F-AA0E-E06A011B1B96}">
      <dgm:prSet custT="1"/>
      <dgm:spPr/>
      <dgm:t>
        <a:bodyPr/>
        <a:lstStyle/>
        <a:p>
          <a:r>
            <a:rPr lang="ru-RU" sz="1300" b="1" dirty="0" err="1" smtClean="0">
              <a:latin typeface="Calibri"/>
            </a:rPr>
            <a:t>Страновой</a:t>
          </a:r>
          <a:r>
            <a:rPr lang="ru-RU" sz="1300" b="1" dirty="0" smtClean="0">
              <a:latin typeface="Calibri"/>
            </a:rPr>
            <a:t> риск </a:t>
          </a:r>
          <a:endParaRPr lang="ru-RU" sz="1300" b="0" dirty="0">
            <a:latin typeface="Calibri"/>
            <a:ea typeface="Times New Roman" pitchFamily="18" charset="0"/>
            <a:cs typeface="Times New Roman" pitchFamily="18" charset="0"/>
          </a:endParaRPr>
        </a:p>
      </dgm:t>
    </dgm:pt>
    <dgm:pt modelId="{4F242481-E3F8-4A6A-AE80-677306DC180F}" type="parTrans" cxnId="{A24BAA08-A434-451C-805B-781BD62A0565}">
      <dgm:prSet/>
      <dgm:spPr/>
      <dgm:t>
        <a:bodyPr/>
        <a:lstStyle/>
        <a:p>
          <a:endParaRPr lang="ru-RU"/>
        </a:p>
      </dgm:t>
    </dgm:pt>
    <dgm:pt modelId="{FF5B512F-2BF5-4672-9C2B-E3C01DC2EC7A}" type="sibTrans" cxnId="{A24BAA08-A434-451C-805B-781BD62A0565}">
      <dgm:prSet/>
      <dgm:spPr/>
      <dgm:t>
        <a:bodyPr/>
        <a:lstStyle/>
        <a:p>
          <a:endParaRPr lang="ru-RU"/>
        </a:p>
      </dgm:t>
    </dgm:pt>
    <dgm:pt modelId="{CC7596A4-AFAB-48AD-909B-500D1F040700}">
      <dgm:prSet custT="1"/>
      <dgm:spPr/>
      <dgm:t>
        <a:bodyPr/>
        <a:lstStyle/>
        <a:p>
          <a:r>
            <a:rPr lang="ru-RU" sz="1300" b="1" dirty="0" smtClean="0">
              <a:latin typeface="Calibri"/>
              <a:ea typeface="Times New Roman" pitchFamily="18" charset="0"/>
              <a:cs typeface="Times New Roman" pitchFamily="18" charset="0"/>
            </a:rPr>
            <a:t>Декларация о доходах и имуществе</a:t>
          </a:r>
          <a:endParaRPr lang="ru-RU" sz="1300" b="1" dirty="0">
            <a:latin typeface="Calibri"/>
            <a:ea typeface="Times New Roman" pitchFamily="18" charset="0"/>
            <a:cs typeface="Times New Roman" pitchFamily="18" charset="0"/>
          </a:endParaRPr>
        </a:p>
      </dgm:t>
    </dgm:pt>
    <dgm:pt modelId="{A7373E26-E90A-4B6E-ABDD-FF8D2B82FA11}" type="parTrans" cxnId="{4124D2AF-B5F0-48CE-866E-A509ED5346DB}">
      <dgm:prSet/>
      <dgm:spPr/>
      <dgm:t>
        <a:bodyPr/>
        <a:lstStyle/>
        <a:p>
          <a:endParaRPr lang="ru-RU"/>
        </a:p>
      </dgm:t>
    </dgm:pt>
    <dgm:pt modelId="{4DF20F36-E32C-4B6D-940B-9EEEC1874474}" type="sibTrans" cxnId="{4124D2AF-B5F0-48CE-866E-A509ED5346DB}">
      <dgm:prSet/>
      <dgm:spPr/>
      <dgm:t>
        <a:bodyPr/>
        <a:lstStyle/>
        <a:p>
          <a:endParaRPr lang="ru-RU"/>
        </a:p>
      </dgm:t>
    </dgm:pt>
    <dgm:pt modelId="{9D857F1A-3477-44B0-9DE5-A0D7886363B1}" type="pres">
      <dgm:prSet presAssocID="{F2B9E611-D313-43B2-B192-9F8A5BDE78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771598-5C59-4BE1-8F18-D243C4A4A5F9}" type="pres">
      <dgm:prSet presAssocID="{116E78DB-7E48-47E3-99AA-EFC0CF8060A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1316E-35D1-4F6F-B309-FE43086D053E}" type="pres">
      <dgm:prSet presAssocID="{AA8E5706-9B8D-457B-B3FA-51A7D5E2FEB6}" presName="sibTrans" presStyleLbl="sibTrans1D1" presStyleIdx="0" presStyleCnt="7"/>
      <dgm:spPr/>
      <dgm:t>
        <a:bodyPr/>
        <a:lstStyle/>
        <a:p>
          <a:endParaRPr lang="ru-RU"/>
        </a:p>
      </dgm:t>
    </dgm:pt>
    <dgm:pt modelId="{F1B59C41-70A4-4CFE-8B01-CB14C8B599C2}" type="pres">
      <dgm:prSet presAssocID="{AA8E5706-9B8D-457B-B3FA-51A7D5E2FEB6}" presName="connectorText" presStyleLbl="sibTrans1D1" presStyleIdx="0" presStyleCnt="7"/>
      <dgm:spPr/>
      <dgm:t>
        <a:bodyPr/>
        <a:lstStyle/>
        <a:p>
          <a:endParaRPr lang="ru-RU"/>
        </a:p>
      </dgm:t>
    </dgm:pt>
    <dgm:pt modelId="{3DE795C1-C52F-47FC-9A46-A54B490776BB}" type="pres">
      <dgm:prSet presAssocID="{507AD5FE-0B4C-4A93-BF86-D7A4DA84526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3199B-651B-4931-932D-20DE26EA2C96}" type="pres">
      <dgm:prSet presAssocID="{D141F8B8-FDEA-49C1-BDED-2A5F37884956}" presName="sibTrans" presStyleLbl="sibTrans1D1" presStyleIdx="1" presStyleCnt="7"/>
      <dgm:spPr/>
      <dgm:t>
        <a:bodyPr/>
        <a:lstStyle/>
        <a:p>
          <a:endParaRPr lang="ru-RU"/>
        </a:p>
      </dgm:t>
    </dgm:pt>
    <dgm:pt modelId="{7988CED4-4DDE-4DDC-BA38-E77D090A4E09}" type="pres">
      <dgm:prSet presAssocID="{D141F8B8-FDEA-49C1-BDED-2A5F37884956}" presName="connectorText" presStyleLbl="sibTrans1D1" presStyleIdx="1" presStyleCnt="7"/>
      <dgm:spPr/>
      <dgm:t>
        <a:bodyPr/>
        <a:lstStyle/>
        <a:p>
          <a:endParaRPr lang="ru-RU"/>
        </a:p>
      </dgm:t>
    </dgm:pt>
    <dgm:pt modelId="{E32C25B4-FEF0-4E93-85FF-7B4712E61EBC}" type="pres">
      <dgm:prSet presAssocID="{7F09E6C4-5A67-4CCA-A349-690B430CAC3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77750-CF4E-476F-87BF-3D48097D92A5}" type="pres">
      <dgm:prSet presAssocID="{2EFAE138-7BA2-4088-8D9B-CD0519241FF8}" presName="sibTrans" presStyleLbl="sibTrans1D1" presStyleIdx="2" presStyleCnt="7"/>
      <dgm:spPr/>
      <dgm:t>
        <a:bodyPr/>
        <a:lstStyle/>
        <a:p>
          <a:endParaRPr lang="ru-RU"/>
        </a:p>
      </dgm:t>
    </dgm:pt>
    <dgm:pt modelId="{48C98850-D8CC-4CCB-90C3-82E6607DDA12}" type="pres">
      <dgm:prSet presAssocID="{2EFAE138-7BA2-4088-8D9B-CD0519241FF8}" presName="connectorText" presStyleLbl="sibTrans1D1" presStyleIdx="2" presStyleCnt="7"/>
      <dgm:spPr/>
      <dgm:t>
        <a:bodyPr/>
        <a:lstStyle/>
        <a:p>
          <a:endParaRPr lang="ru-RU"/>
        </a:p>
      </dgm:t>
    </dgm:pt>
    <dgm:pt modelId="{74882DC1-EF3D-4B69-89D2-17FBBFF1B4C0}" type="pres">
      <dgm:prSet presAssocID="{930EBF52-67D7-4907-A750-FDB71E2F103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3E780-1C09-47F4-89A6-0BB9F9615193}" type="pres">
      <dgm:prSet presAssocID="{36B13959-F92A-46A1-B703-4B5111C3CAA3}" presName="sibTrans" presStyleLbl="sibTrans1D1" presStyleIdx="3" presStyleCnt="7"/>
      <dgm:spPr/>
      <dgm:t>
        <a:bodyPr/>
        <a:lstStyle/>
        <a:p>
          <a:endParaRPr lang="ru-RU"/>
        </a:p>
      </dgm:t>
    </dgm:pt>
    <dgm:pt modelId="{D4EA441D-B779-4633-A42A-6147939F9D8E}" type="pres">
      <dgm:prSet presAssocID="{36B13959-F92A-46A1-B703-4B5111C3CAA3}" presName="connectorText" presStyleLbl="sibTrans1D1" presStyleIdx="3" presStyleCnt="7"/>
      <dgm:spPr/>
      <dgm:t>
        <a:bodyPr/>
        <a:lstStyle/>
        <a:p>
          <a:endParaRPr lang="ru-RU"/>
        </a:p>
      </dgm:t>
    </dgm:pt>
    <dgm:pt modelId="{A73CFE89-13FE-4ED9-A23A-99BB675DD1DF}" type="pres">
      <dgm:prSet presAssocID="{BCF29B68-13E0-46BE-B91E-C840961AF4E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CF153-C5E7-496B-87D0-B48590A02C07}" type="pres">
      <dgm:prSet presAssocID="{2B28BDD0-FD36-4A39-8B39-CBD2B81FB82C}" presName="sibTrans" presStyleLbl="sibTrans1D1" presStyleIdx="4" presStyleCnt="7"/>
      <dgm:spPr/>
      <dgm:t>
        <a:bodyPr/>
        <a:lstStyle/>
        <a:p>
          <a:endParaRPr lang="ru-RU"/>
        </a:p>
      </dgm:t>
    </dgm:pt>
    <dgm:pt modelId="{8589BE9E-8688-473F-9B26-5DD834DBFC3E}" type="pres">
      <dgm:prSet presAssocID="{2B28BDD0-FD36-4A39-8B39-CBD2B81FB82C}" presName="connectorText" presStyleLbl="sibTrans1D1" presStyleIdx="4" presStyleCnt="7"/>
      <dgm:spPr/>
      <dgm:t>
        <a:bodyPr/>
        <a:lstStyle/>
        <a:p>
          <a:endParaRPr lang="ru-RU"/>
        </a:p>
      </dgm:t>
    </dgm:pt>
    <dgm:pt modelId="{1D969D4D-EF10-4C33-8342-62E1DE4AC586}" type="pres">
      <dgm:prSet presAssocID="{A698C000-185F-4E91-82BA-A0B85BE7785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D42D8-82C8-4294-BCCE-315D01AB2E39}" type="pres">
      <dgm:prSet presAssocID="{18C667FC-1F59-4439-B60F-C80C6833D214}" presName="sibTrans" presStyleLbl="sibTrans1D1" presStyleIdx="5" presStyleCnt="7"/>
      <dgm:spPr/>
      <dgm:t>
        <a:bodyPr/>
        <a:lstStyle/>
        <a:p>
          <a:endParaRPr lang="ru-RU"/>
        </a:p>
      </dgm:t>
    </dgm:pt>
    <dgm:pt modelId="{0812DFD5-9456-40AC-9CA6-3089AFA8DA34}" type="pres">
      <dgm:prSet presAssocID="{18C667FC-1F59-4439-B60F-C80C6833D214}" presName="connectorText" presStyleLbl="sibTrans1D1" presStyleIdx="5" presStyleCnt="7"/>
      <dgm:spPr/>
      <dgm:t>
        <a:bodyPr/>
        <a:lstStyle/>
        <a:p>
          <a:endParaRPr lang="ru-RU"/>
        </a:p>
      </dgm:t>
    </dgm:pt>
    <dgm:pt modelId="{AAEAFACC-4983-4DAC-8D53-7A4F36D4D943}" type="pres">
      <dgm:prSet presAssocID="{CC7596A4-AFAB-48AD-909B-500D1F04070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99DAC-EE1C-46DF-9DBD-908947B150AA}" type="pres">
      <dgm:prSet presAssocID="{4DF20F36-E32C-4B6D-940B-9EEEC1874474}" presName="sibTrans" presStyleLbl="sibTrans1D1" presStyleIdx="6" presStyleCnt="7"/>
      <dgm:spPr/>
    </dgm:pt>
    <dgm:pt modelId="{42BFF255-8065-4FB3-B9F7-4AA5163C9A22}" type="pres">
      <dgm:prSet presAssocID="{4DF20F36-E32C-4B6D-940B-9EEEC1874474}" presName="connectorText" presStyleLbl="sibTrans1D1" presStyleIdx="6" presStyleCnt="7"/>
      <dgm:spPr/>
    </dgm:pt>
    <dgm:pt modelId="{F88D0B0C-59F7-4435-9B2D-5CC88462543C}" type="pres">
      <dgm:prSet presAssocID="{525F8332-DC19-466F-AA0E-E06A011B1B9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91FDEC-4CF6-44EC-9665-C4515AECB973}" type="presOf" srcId="{36B13959-F92A-46A1-B703-4B5111C3CAA3}" destId="{D4EA441D-B779-4633-A42A-6147939F9D8E}" srcOrd="1" destOrd="0" presId="urn:microsoft.com/office/officeart/2005/8/layout/bProcess3"/>
    <dgm:cxn modelId="{59530B50-582F-4969-BEB7-652C2F20C101}" srcId="{F2B9E611-D313-43B2-B192-9F8A5BDE7893}" destId="{7F09E6C4-5A67-4CCA-A349-690B430CAC38}" srcOrd="2" destOrd="0" parTransId="{844EE2CC-FAAF-4C25-A450-15E6B66DE9B2}" sibTransId="{2EFAE138-7BA2-4088-8D9B-CD0519241FF8}"/>
    <dgm:cxn modelId="{5D8133C2-467C-4E1E-A98E-C85B74FAEBE1}" type="presOf" srcId="{AA8E5706-9B8D-457B-B3FA-51A7D5E2FEB6}" destId="{3801316E-35D1-4F6F-B309-FE43086D053E}" srcOrd="0" destOrd="0" presId="urn:microsoft.com/office/officeart/2005/8/layout/bProcess3"/>
    <dgm:cxn modelId="{D3FB304A-209F-45C6-AF10-C0F8A0140CA2}" type="presOf" srcId="{507AD5FE-0B4C-4A93-BF86-D7A4DA845260}" destId="{3DE795C1-C52F-47FC-9A46-A54B490776BB}" srcOrd="0" destOrd="0" presId="urn:microsoft.com/office/officeart/2005/8/layout/bProcess3"/>
    <dgm:cxn modelId="{BE3C5042-843C-4F7B-99CE-88B849480B53}" type="presOf" srcId="{525F8332-DC19-466F-AA0E-E06A011B1B96}" destId="{F88D0B0C-59F7-4435-9B2D-5CC88462543C}" srcOrd="0" destOrd="0" presId="urn:microsoft.com/office/officeart/2005/8/layout/bProcess3"/>
    <dgm:cxn modelId="{18606FE7-4F13-4CFB-8475-4EB30314B447}" srcId="{F2B9E611-D313-43B2-B192-9F8A5BDE7893}" destId="{507AD5FE-0B4C-4A93-BF86-D7A4DA845260}" srcOrd="1" destOrd="0" parTransId="{04BBECF6-27BB-4BEF-A0E2-167424112A8F}" sibTransId="{D141F8B8-FDEA-49C1-BDED-2A5F37884956}"/>
    <dgm:cxn modelId="{61E95C60-8051-4CA9-83B8-3066B27F6621}" type="presOf" srcId="{2B28BDD0-FD36-4A39-8B39-CBD2B81FB82C}" destId="{8589BE9E-8688-473F-9B26-5DD834DBFC3E}" srcOrd="1" destOrd="0" presId="urn:microsoft.com/office/officeart/2005/8/layout/bProcess3"/>
    <dgm:cxn modelId="{950C16BA-74A3-4E24-BF53-ABBB9B5D2BD8}" srcId="{F2B9E611-D313-43B2-B192-9F8A5BDE7893}" destId="{116E78DB-7E48-47E3-99AA-EFC0CF8060A2}" srcOrd="0" destOrd="0" parTransId="{1663EDB6-1B8E-4910-A7A5-E062E7E12925}" sibTransId="{AA8E5706-9B8D-457B-B3FA-51A7D5E2FEB6}"/>
    <dgm:cxn modelId="{2171B541-1485-41BA-BE2D-BBC7E5F802E6}" type="presOf" srcId="{930EBF52-67D7-4907-A750-FDB71E2F103D}" destId="{74882DC1-EF3D-4B69-89D2-17FBBFF1B4C0}" srcOrd="0" destOrd="0" presId="urn:microsoft.com/office/officeart/2005/8/layout/bProcess3"/>
    <dgm:cxn modelId="{4124D2AF-B5F0-48CE-866E-A509ED5346DB}" srcId="{F2B9E611-D313-43B2-B192-9F8A5BDE7893}" destId="{CC7596A4-AFAB-48AD-909B-500D1F040700}" srcOrd="6" destOrd="0" parTransId="{A7373E26-E90A-4B6E-ABDD-FF8D2B82FA11}" sibTransId="{4DF20F36-E32C-4B6D-940B-9EEEC1874474}"/>
    <dgm:cxn modelId="{2EA5687D-DE9A-4B6D-93ED-B314FCA873CC}" type="presOf" srcId="{4DF20F36-E32C-4B6D-940B-9EEEC1874474}" destId="{CB499DAC-EE1C-46DF-9DBD-908947B150AA}" srcOrd="0" destOrd="0" presId="urn:microsoft.com/office/officeart/2005/8/layout/bProcess3"/>
    <dgm:cxn modelId="{8869D7FE-A8AD-4E32-BF5D-7AF1D40BE037}" type="presOf" srcId="{CC7596A4-AFAB-48AD-909B-500D1F040700}" destId="{AAEAFACC-4983-4DAC-8D53-7A4F36D4D943}" srcOrd="0" destOrd="0" presId="urn:microsoft.com/office/officeart/2005/8/layout/bProcess3"/>
    <dgm:cxn modelId="{566CBC2F-71C9-4D4C-B2B1-AD6165CBE011}" type="presOf" srcId="{D141F8B8-FDEA-49C1-BDED-2A5F37884956}" destId="{A6C3199B-651B-4931-932D-20DE26EA2C96}" srcOrd="0" destOrd="0" presId="urn:microsoft.com/office/officeart/2005/8/layout/bProcess3"/>
    <dgm:cxn modelId="{759E8D31-61DD-4C7E-A268-136248C0D244}" type="presOf" srcId="{2EFAE138-7BA2-4088-8D9B-CD0519241FF8}" destId="{48C98850-D8CC-4CCB-90C3-82E6607DDA12}" srcOrd="1" destOrd="0" presId="urn:microsoft.com/office/officeart/2005/8/layout/bProcess3"/>
    <dgm:cxn modelId="{D81C83A9-5EA4-42D7-A909-59B334271B9C}" type="presOf" srcId="{18C667FC-1F59-4439-B60F-C80C6833D214}" destId="{689D42D8-82C8-4294-BCCE-315D01AB2E39}" srcOrd="0" destOrd="0" presId="urn:microsoft.com/office/officeart/2005/8/layout/bProcess3"/>
    <dgm:cxn modelId="{71DEC7E2-6F62-408F-92D1-5F54DC20029D}" type="presOf" srcId="{D141F8B8-FDEA-49C1-BDED-2A5F37884956}" destId="{7988CED4-4DDE-4DDC-BA38-E77D090A4E09}" srcOrd="1" destOrd="0" presId="urn:microsoft.com/office/officeart/2005/8/layout/bProcess3"/>
    <dgm:cxn modelId="{EE4909F4-2741-45AB-B5FE-04FA142BB335}" type="presOf" srcId="{A698C000-185F-4E91-82BA-A0B85BE77858}" destId="{1D969D4D-EF10-4C33-8342-62E1DE4AC586}" srcOrd="0" destOrd="0" presId="urn:microsoft.com/office/officeart/2005/8/layout/bProcess3"/>
    <dgm:cxn modelId="{12306268-A3CE-48F4-B538-E82CC079718E}" type="presOf" srcId="{18C667FC-1F59-4439-B60F-C80C6833D214}" destId="{0812DFD5-9456-40AC-9CA6-3089AFA8DA34}" srcOrd="1" destOrd="0" presId="urn:microsoft.com/office/officeart/2005/8/layout/bProcess3"/>
    <dgm:cxn modelId="{A24BAA08-A434-451C-805B-781BD62A0565}" srcId="{F2B9E611-D313-43B2-B192-9F8A5BDE7893}" destId="{525F8332-DC19-466F-AA0E-E06A011B1B96}" srcOrd="7" destOrd="0" parTransId="{4F242481-E3F8-4A6A-AE80-677306DC180F}" sibTransId="{FF5B512F-2BF5-4672-9C2B-E3C01DC2EC7A}"/>
    <dgm:cxn modelId="{1F345BD3-9DFF-496D-922A-FE3F25E4E18D}" type="presOf" srcId="{2B28BDD0-FD36-4A39-8B39-CBD2B81FB82C}" destId="{8D2CF153-C5E7-496B-87D0-B48590A02C07}" srcOrd="0" destOrd="0" presId="urn:microsoft.com/office/officeart/2005/8/layout/bProcess3"/>
    <dgm:cxn modelId="{04DF7BAD-54A7-4738-A193-0E7EFBC867F7}" type="presOf" srcId="{2EFAE138-7BA2-4088-8D9B-CD0519241FF8}" destId="{D1877750-CF4E-476F-87BF-3D48097D92A5}" srcOrd="0" destOrd="0" presId="urn:microsoft.com/office/officeart/2005/8/layout/bProcess3"/>
    <dgm:cxn modelId="{5C992D37-3643-4B02-930A-114179FDFBB4}" srcId="{F2B9E611-D313-43B2-B192-9F8A5BDE7893}" destId="{A698C000-185F-4E91-82BA-A0B85BE77858}" srcOrd="5" destOrd="0" parTransId="{09CCF6E2-7EDF-4E88-97F6-D41119EEFB3A}" sibTransId="{18C667FC-1F59-4439-B60F-C80C6833D214}"/>
    <dgm:cxn modelId="{4E1183D0-8CEA-4181-B175-25659416D0D0}" type="presOf" srcId="{116E78DB-7E48-47E3-99AA-EFC0CF8060A2}" destId="{62771598-5C59-4BE1-8F18-D243C4A4A5F9}" srcOrd="0" destOrd="0" presId="urn:microsoft.com/office/officeart/2005/8/layout/bProcess3"/>
    <dgm:cxn modelId="{3CD5C068-CB31-4434-AE7B-F920E4EE4F94}" type="presOf" srcId="{AA8E5706-9B8D-457B-B3FA-51A7D5E2FEB6}" destId="{F1B59C41-70A4-4CFE-8B01-CB14C8B599C2}" srcOrd="1" destOrd="0" presId="urn:microsoft.com/office/officeart/2005/8/layout/bProcess3"/>
    <dgm:cxn modelId="{44A1D32E-B25B-426F-9249-C99AB337F934}" srcId="{F2B9E611-D313-43B2-B192-9F8A5BDE7893}" destId="{BCF29B68-13E0-46BE-B91E-C840961AF4EA}" srcOrd="4" destOrd="0" parTransId="{BE2F6DF5-8E89-42C3-9225-6148FE94254D}" sibTransId="{2B28BDD0-FD36-4A39-8B39-CBD2B81FB82C}"/>
    <dgm:cxn modelId="{953D20E0-1F05-4116-B176-B4621BD3625A}" type="presOf" srcId="{36B13959-F92A-46A1-B703-4B5111C3CAA3}" destId="{6663E780-1C09-47F4-89A6-0BB9F9615193}" srcOrd="0" destOrd="0" presId="urn:microsoft.com/office/officeart/2005/8/layout/bProcess3"/>
    <dgm:cxn modelId="{67F1426E-2A04-4D35-B915-0D86A0937165}" type="presOf" srcId="{7F09E6C4-5A67-4CCA-A349-690B430CAC38}" destId="{E32C25B4-FEF0-4E93-85FF-7B4712E61EBC}" srcOrd="0" destOrd="0" presId="urn:microsoft.com/office/officeart/2005/8/layout/bProcess3"/>
    <dgm:cxn modelId="{5557161D-6A65-4C83-9DE8-0CA715187170}" type="presOf" srcId="{BCF29B68-13E0-46BE-B91E-C840961AF4EA}" destId="{A73CFE89-13FE-4ED9-A23A-99BB675DD1DF}" srcOrd="0" destOrd="0" presId="urn:microsoft.com/office/officeart/2005/8/layout/bProcess3"/>
    <dgm:cxn modelId="{07EBB073-EED5-48E8-A1D5-ACF73125FC00}" type="presOf" srcId="{4DF20F36-E32C-4B6D-940B-9EEEC1874474}" destId="{42BFF255-8065-4FB3-B9F7-4AA5163C9A22}" srcOrd="1" destOrd="0" presId="urn:microsoft.com/office/officeart/2005/8/layout/bProcess3"/>
    <dgm:cxn modelId="{84FB978D-1C86-40E1-9924-BAC6DF6E46DE}" srcId="{F2B9E611-D313-43B2-B192-9F8A5BDE7893}" destId="{930EBF52-67D7-4907-A750-FDB71E2F103D}" srcOrd="3" destOrd="0" parTransId="{85550452-ADE8-408D-864C-CD23D348AB04}" sibTransId="{36B13959-F92A-46A1-B703-4B5111C3CAA3}"/>
    <dgm:cxn modelId="{E21B28D5-6F54-4D36-9C99-0DCEA07108D3}" type="presOf" srcId="{F2B9E611-D313-43B2-B192-9F8A5BDE7893}" destId="{9D857F1A-3477-44B0-9DE5-A0D7886363B1}" srcOrd="0" destOrd="0" presId="urn:microsoft.com/office/officeart/2005/8/layout/bProcess3"/>
    <dgm:cxn modelId="{34D41B5E-923D-49CA-8AB1-3AD2FAD3C8ED}" type="presParOf" srcId="{9D857F1A-3477-44B0-9DE5-A0D7886363B1}" destId="{62771598-5C59-4BE1-8F18-D243C4A4A5F9}" srcOrd="0" destOrd="0" presId="urn:microsoft.com/office/officeart/2005/8/layout/bProcess3"/>
    <dgm:cxn modelId="{68FF88F9-FC3D-4A01-81A9-BA47FBEC9B0A}" type="presParOf" srcId="{9D857F1A-3477-44B0-9DE5-A0D7886363B1}" destId="{3801316E-35D1-4F6F-B309-FE43086D053E}" srcOrd="1" destOrd="0" presId="urn:microsoft.com/office/officeart/2005/8/layout/bProcess3"/>
    <dgm:cxn modelId="{21ABD82B-D7F0-4D9F-9EB6-CB120F19F1C2}" type="presParOf" srcId="{3801316E-35D1-4F6F-B309-FE43086D053E}" destId="{F1B59C41-70A4-4CFE-8B01-CB14C8B599C2}" srcOrd="0" destOrd="0" presId="urn:microsoft.com/office/officeart/2005/8/layout/bProcess3"/>
    <dgm:cxn modelId="{002DB7AD-CBF3-41B5-9E39-790B93BE0F6C}" type="presParOf" srcId="{9D857F1A-3477-44B0-9DE5-A0D7886363B1}" destId="{3DE795C1-C52F-47FC-9A46-A54B490776BB}" srcOrd="2" destOrd="0" presId="urn:microsoft.com/office/officeart/2005/8/layout/bProcess3"/>
    <dgm:cxn modelId="{4590BC29-7A7B-486E-8067-4625486EBAD5}" type="presParOf" srcId="{9D857F1A-3477-44B0-9DE5-A0D7886363B1}" destId="{A6C3199B-651B-4931-932D-20DE26EA2C96}" srcOrd="3" destOrd="0" presId="urn:microsoft.com/office/officeart/2005/8/layout/bProcess3"/>
    <dgm:cxn modelId="{94D44CA0-1521-4631-9AF2-19E1F2A02DFE}" type="presParOf" srcId="{A6C3199B-651B-4931-932D-20DE26EA2C96}" destId="{7988CED4-4DDE-4DDC-BA38-E77D090A4E09}" srcOrd="0" destOrd="0" presId="urn:microsoft.com/office/officeart/2005/8/layout/bProcess3"/>
    <dgm:cxn modelId="{009AA378-2D36-4A22-8FB2-F3BED42C8536}" type="presParOf" srcId="{9D857F1A-3477-44B0-9DE5-A0D7886363B1}" destId="{E32C25B4-FEF0-4E93-85FF-7B4712E61EBC}" srcOrd="4" destOrd="0" presId="urn:microsoft.com/office/officeart/2005/8/layout/bProcess3"/>
    <dgm:cxn modelId="{2375C507-0D69-4E51-A262-8BA727B06AC0}" type="presParOf" srcId="{9D857F1A-3477-44B0-9DE5-A0D7886363B1}" destId="{D1877750-CF4E-476F-87BF-3D48097D92A5}" srcOrd="5" destOrd="0" presId="urn:microsoft.com/office/officeart/2005/8/layout/bProcess3"/>
    <dgm:cxn modelId="{C1C29653-CEAF-495B-9709-D9F270675056}" type="presParOf" srcId="{D1877750-CF4E-476F-87BF-3D48097D92A5}" destId="{48C98850-D8CC-4CCB-90C3-82E6607DDA12}" srcOrd="0" destOrd="0" presId="urn:microsoft.com/office/officeart/2005/8/layout/bProcess3"/>
    <dgm:cxn modelId="{97F9345C-5C9E-415A-9721-1111F84E9E2B}" type="presParOf" srcId="{9D857F1A-3477-44B0-9DE5-A0D7886363B1}" destId="{74882DC1-EF3D-4B69-89D2-17FBBFF1B4C0}" srcOrd="6" destOrd="0" presId="urn:microsoft.com/office/officeart/2005/8/layout/bProcess3"/>
    <dgm:cxn modelId="{B1594A71-F918-4A41-BB52-7E4A21B67115}" type="presParOf" srcId="{9D857F1A-3477-44B0-9DE5-A0D7886363B1}" destId="{6663E780-1C09-47F4-89A6-0BB9F9615193}" srcOrd="7" destOrd="0" presId="urn:microsoft.com/office/officeart/2005/8/layout/bProcess3"/>
    <dgm:cxn modelId="{463B8E24-482A-4F14-AF4B-36386670B3F6}" type="presParOf" srcId="{6663E780-1C09-47F4-89A6-0BB9F9615193}" destId="{D4EA441D-B779-4633-A42A-6147939F9D8E}" srcOrd="0" destOrd="0" presId="urn:microsoft.com/office/officeart/2005/8/layout/bProcess3"/>
    <dgm:cxn modelId="{ED018F0C-A974-495B-8E82-2B189F2EA03A}" type="presParOf" srcId="{9D857F1A-3477-44B0-9DE5-A0D7886363B1}" destId="{A73CFE89-13FE-4ED9-A23A-99BB675DD1DF}" srcOrd="8" destOrd="0" presId="urn:microsoft.com/office/officeart/2005/8/layout/bProcess3"/>
    <dgm:cxn modelId="{2F415893-06CA-4132-9E64-CA16BA8ED302}" type="presParOf" srcId="{9D857F1A-3477-44B0-9DE5-A0D7886363B1}" destId="{8D2CF153-C5E7-496B-87D0-B48590A02C07}" srcOrd="9" destOrd="0" presId="urn:microsoft.com/office/officeart/2005/8/layout/bProcess3"/>
    <dgm:cxn modelId="{8A1AEF8D-A147-4F3C-9748-CE1D3D57B3AA}" type="presParOf" srcId="{8D2CF153-C5E7-496B-87D0-B48590A02C07}" destId="{8589BE9E-8688-473F-9B26-5DD834DBFC3E}" srcOrd="0" destOrd="0" presId="urn:microsoft.com/office/officeart/2005/8/layout/bProcess3"/>
    <dgm:cxn modelId="{0AC7A1D6-BAB7-4860-84DA-0B06AA322525}" type="presParOf" srcId="{9D857F1A-3477-44B0-9DE5-A0D7886363B1}" destId="{1D969D4D-EF10-4C33-8342-62E1DE4AC586}" srcOrd="10" destOrd="0" presId="urn:microsoft.com/office/officeart/2005/8/layout/bProcess3"/>
    <dgm:cxn modelId="{EC7BF36F-C79C-4B27-99A5-4EEE4E6D3E75}" type="presParOf" srcId="{9D857F1A-3477-44B0-9DE5-A0D7886363B1}" destId="{689D42D8-82C8-4294-BCCE-315D01AB2E39}" srcOrd="11" destOrd="0" presId="urn:microsoft.com/office/officeart/2005/8/layout/bProcess3"/>
    <dgm:cxn modelId="{F46C2488-2522-4179-9969-CE49D483BA6A}" type="presParOf" srcId="{689D42D8-82C8-4294-BCCE-315D01AB2E39}" destId="{0812DFD5-9456-40AC-9CA6-3089AFA8DA34}" srcOrd="0" destOrd="0" presId="urn:microsoft.com/office/officeart/2005/8/layout/bProcess3"/>
    <dgm:cxn modelId="{09DA949B-930A-4836-B0B5-21A0BA1C30AD}" type="presParOf" srcId="{9D857F1A-3477-44B0-9DE5-A0D7886363B1}" destId="{AAEAFACC-4983-4DAC-8D53-7A4F36D4D943}" srcOrd="12" destOrd="0" presId="urn:microsoft.com/office/officeart/2005/8/layout/bProcess3"/>
    <dgm:cxn modelId="{D180695A-FA6C-49D0-84F1-7D27FF47694C}" type="presParOf" srcId="{9D857F1A-3477-44B0-9DE5-A0D7886363B1}" destId="{CB499DAC-EE1C-46DF-9DBD-908947B150AA}" srcOrd="13" destOrd="0" presId="urn:microsoft.com/office/officeart/2005/8/layout/bProcess3"/>
    <dgm:cxn modelId="{FD06DF47-DFA4-4414-BFEF-16EDF17D8128}" type="presParOf" srcId="{CB499DAC-EE1C-46DF-9DBD-908947B150AA}" destId="{42BFF255-8065-4FB3-B9F7-4AA5163C9A22}" srcOrd="0" destOrd="0" presId="urn:microsoft.com/office/officeart/2005/8/layout/bProcess3"/>
    <dgm:cxn modelId="{BCB9DC06-C133-4409-8C2A-6918E8064189}" type="presParOf" srcId="{9D857F1A-3477-44B0-9DE5-A0D7886363B1}" destId="{F88D0B0C-59F7-4435-9B2D-5CC88462543C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AE3BB7-721C-46A5-83A4-13F881EAE144}" type="doc">
      <dgm:prSet loTypeId="urn:microsoft.com/office/officeart/2005/8/layout/defaul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8E267785-1E49-4D38-9CF2-ECE4A7652EAE}">
      <dgm:prSet phldrT="[Текст]"/>
      <dgm:spPr>
        <a:solidFill>
          <a:schemeClr val="accent6"/>
        </a:solidFill>
      </dgm:spPr>
      <dgm:t>
        <a:bodyPr/>
        <a:lstStyle/>
        <a:p>
          <a:pPr rtl="0"/>
          <a:r>
            <a:rPr lang="ru-RU" b="1" i="0" u="none" dirty="0" smtClean="0"/>
            <a:t>РПДЛ</a:t>
          </a:r>
          <a:endParaRPr lang="ru-RU" dirty="0"/>
        </a:p>
      </dgm:t>
    </dgm:pt>
    <dgm:pt modelId="{7AEBE1B5-5206-4A7A-B799-5A4C5C8F1FFA}" type="parTrans" cxnId="{AE4CD226-7F83-443D-ACDF-23B9F3CEBD94}">
      <dgm:prSet/>
      <dgm:spPr/>
      <dgm:t>
        <a:bodyPr/>
        <a:lstStyle/>
        <a:p>
          <a:endParaRPr lang="ru-RU"/>
        </a:p>
      </dgm:t>
    </dgm:pt>
    <dgm:pt modelId="{94C20DC3-81B5-4E7C-A727-B2BC17D1FC44}" type="sibTrans" cxnId="{AE4CD226-7F83-443D-ACDF-23B9F3CEBD94}">
      <dgm:prSet/>
      <dgm:spPr/>
      <dgm:t>
        <a:bodyPr/>
        <a:lstStyle/>
        <a:p>
          <a:endParaRPr lang="ru-RU"/>
        </a:p>
      </dgm:t>
    </dgm:pt>
    <dgm:pt modelId="{5340D177-4BB5-45E4-9616-3F51BA138BA8}">
      <dgm:prSet/>
      <dgm:spPr>
        <a:solidFill>
          <a:schemeClr val="accent6"/>
        </a:solidFill>
      </dgm:spPr>
      <dgm:t>
        <a:bodyPr/>
        <a:lstStyle/>
        <a:p>
          <a:r>
            <a:rPr lang="ru-RU" b="1" i="0" u="none" dirty="0" smtClean="0"/>
            <a:t>ИПДЛ</a:t>
          </a:r>
          <a:endParaRPr lang="ru-RU" dirty="0"/>
        </a:p>
      </dgm:t>
    </dgm:pt>
    <dgm:pt modelId="{FEC9F933-F145-4AAB-BB84-BD3203969656}" type="parTrans" cxnId="{71CB452F-9233-40AC-A9CF-2FA1839251FF}">
      <dgm:prSet/>
      <dgm:spPr/>
      <dgm:t>
        <a:bodyPr/>
        <a:lstStyle/>
        <a:p>
          <a:endParaRPr lang="ru-RU"/>
        </a:p>
      </dgm:t>
    </dgm:pt>
    <dgm:pt modelId="{A2FE7D99-FF64-4B04-B4C6-5B7ABD75D004}" type="sibTrans" cxnId="{71CB452F-9233-40AC-A9CF-2FA1839251FF}">
      <dgm:prSet/>
      <dgm:spPr/>
      <dgm:t>
        <a:bodyPr/>
        <a:lstStyle/>
        <a:p>
          <a:endParaRPr lang="ru-RU"/>
        </a:p>
      </dgm:t>
    </dgm:pt>
    <dgm:pt modelId="{C9D4FB03-C702-4180-9528-98B6607B55E4}">
      <dgm:prSet/>
      <dgm:spPr/>
      <dgm:t>
        <a:bodyPr/>
        <a:lstStyle/>
        <a:p>
          <a:r>
            <a:rPr lang="ru-RU" b="1" i="0" u="none" dirty="0" smtClean="0"/>
            <a:t>МПДЛ</a:t>
          </a:r>
          <a:endParaRPr lang="ru-RU" dirty="0"/>
        </a:p>
      </dgm:t>
    </dgm:pt>
    <dgm:pt modelId="{9FA5B022-845A-4AD3-9741-350A756D409C}" type="parTrans" cxnId="{4A306659-E4DA-4A7B-A7FE-339E2BA92CAF}">
      <dgm:prSet/>
      <dgm:spPr/>
      <dgm:t>
        <a:bodyPr/>
        <a:lstStyle/>
        <a:p>
          <a:endParaRPr lang="ru-RU"/>
        </a:p>
      </dgm:t>
    </dgm:pt>
    <dgm:pt modelId="{B352E174-F233-49F3-A2EB-3DE65D989850}" type="sibTrans" cxnId="{4A306659-E4DA-4A7B-A7FE-339E2BA92CAF}">
      <dgm:prSet/>
      <dgm:spPr/>
      <dgm:t>
        <a:bodyPr/>
        <a:lstStyle/>
        <a:p>
          <a:endParaRPr lang="ru-RU"/>
        </a:p>
      </dgm:t>
    </dgm:pt>
    <dgm:pt modelId="{9DE66F43-B112-4268-9F92-E29D42B426BB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b="1" i="0" u="none" dirty="0" smtClean="0"/>
            <a:t>Близкое окружение</a:t>
          </a:r>
          <a:r>
            <a:rPr lang="ru-RU" b="1" i="0" u="none" baseline="0" dirty="0" smtClean="0"/>
            <a:t> публичных должностных лиц</a:t>
          </a:r>
          <a:endParaRPr lang="ru-RU" b="0" i="0" u="none" dirty="0"/>
        </a:p>
      </dgm:t>
    </dgm:pt>
    <dgm:pt modelId="{AF2771EC-B50F-434F-A9CA-B6CD56D2941C}" type="parTrans" cxnId="{6D8EE3A2-5B7C-4C4F-AC89-9BFE0FFE05C7}">
      <dgm:prSet/>
      <dgm:spPr/>
      <dgm:t>
        <a:bodyPr/>
        <a:lstStyle/>
        <a:p>
          <a:endParaRPr lang="ru-RU"/>
        </a:p>
      </dgm:t>
    </dgm:pt>
    <dgm:pt modelId="{8B2D4682-E03F-40EA-AF50-25CD5652C1EA}" type="sibTrans" cxnId="{6D8EE3A2-5B7C-4C4F-AC89-9BFE0FFE05C7}">
      <dgm:prSet/>
      <dgm:spPr/>
      <dgm:t>
        <a:bodyPr/>
        <a:lstStyle/>
        <a:p>
          <a:endParaRPr lang="ru-RU"/>
        </a:p>
      </dgm:t>
    </dgm:pt>
    <dgm:pt modelId="{49772DEF-3D28-44C0-AE00-CB2D407C5C34}">
      <dgm:prSet/>
      <dgm:spPr>
        <a:solidFill>
          <a:schemeClr val="accent6"/>
        </a:solidFill>
      </dgm:spPr>
      <dgm:t>
        <a:bodyPr/>
        <a:lstStyle/>
        <a:p>
          <a:r>
            <a:rPr lang="ru-RU" b="1" i="0" u="none" dirty="0" smtClean="0"/>
            <a:t>Государственные служащие РФ</a:t>
          </a:r>
          <a:endParaRPr lang="ru-RU" dirty="0"/>
        </a:p>
      </dgm:t>
    </dgm:pt>
    <dgm:pt modelId="{080FEBEC-54A9-452B-9508-6F023E8B052D}" type="parTrans" cxnId="{3D2B0BC9-018F-42DD-9696-8F162DD2004C}">
      <dgm:prSet/>
      <dgm:spPr/>
      <dgm:t>
        <a:bodyPr/>
        <a:lstStyle/>
        <a:p>
          <a:endParaRPr lang="ru-RU"/>
        </a:p>
      </dgm:t>
    </dgm:pt>
    <dgm:pt modelId="{543CA825-D037-4E83-8569-5CDA73DA31F4}" type="sibTrans" cxnId="{3D2B0BC9-018F-42DD-9696-8F162DD2004C}">
      <dgm:prSet/>
      <dgm:spPr/>
      <dgm:t>
        <a:bodyPr/>
        <a:lstStyle/>
        <a:p>
          <a:endParaRPr lang="ru-RU"/>
        </a:p>
      </dgm:t>
    </dgm:pt>
    <dgm:pt modelId="{EAD33AC1-E330-4476-896F-ACD9D4C701DE}">
      <dgm:prSet/>
      <dgm:spPr/>
      <dgm:t>
        <a:bodyPr/>
        <a:lstStyle/>
        <a:p>
          <a:r>
            <a:rPr lang="ru-RU" b="1" i="0" u="none" dirty="0" smtClean="0"/>
            <a:t>Российские и глобальные санкционные листы</a:t>
          </a:r>
          <a:endParaRPr lang="ru-RU" dirty="0"/>
        </a:p>
      </dgm:t>
    </dgm:pt>
    <dgm:pt modelId="{ABBB166C-9FE3-491F-9E04-70C88AAFC513}" type="parTrans" cxnId="{A9D68129-3162-4569-B95F-FC675628127F}">
      <dgm:prSet/>
      <dgm:spPr/>
      <dgm:t>
        <a:bodyPr/>
        <a:lstStyle/>
        <a:p>
          <a:endParaRPr lang="ru-RU"/>
        </a:p>
      </dgm:t>
    </dgm:pt>
    <dgm:pt modelId="{D85AF64C-0EE2-48F4-BD35-17B0603D653C}" type="sibTrans" cxnId="{A9D68129-3162-4569-B95F-FC675628127F}">
      <dgm:prSet/>
      <dgm:spPr/>
      <dgm:t>
        <a:bodyPr/>
        <a:lstStyle/>
        <a:p>
          <a:endParaRPr lang="ru-RU"/>
        </a:p>
      </dgm:t>
    </dgm:pt>
    <dgm:pt modelId="{DADE8DA3-A8A9-4FA2-AB69-9731B535F1C4}" type="pres">
      <dgm:prSet presAssocID="{D3AE3BB7-721C-46A5-83A4-13F881EAE1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E16C5-DED5-4344-9E0C-6197FBDB559F}" type="pres">
      <dgm:prSet presAssocID="{5340D177-4BB5-45E4-9616-3F51BA138BA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8A865-478A-4859-B735-57F0A7B56808}" type="pres">
      <dgm:prSet presAssocID="{A2FE7D99-FF64-4B04-B4C6-5B7ABD75D004}" presName="sibTrans" presStyleCnt="0"/>
      <dgm:spPr/>
    </dgm:pt>
    <dgm:pt modelId="{F6EAE64C-6C10-415E-BAF2-9B210226826C}" type="pres">
      <dgm:prSet presAssocID="{C9D4FB03-C702-4180-9528-98B6607B55E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BDCA6-5BBA-4666-BDB2-87E3157E234B}" type="pres">
      <dgm:prSet presAssocID="{B352E174-F233-49F3-A2EB-3DE65D989850}" presName="sibTrans" presStyleCnt="0"/>
      <dgm:spPr/>
    </dgm:pt>
    <dgm:pt modelId="{172C2B16-DBA3-4D76-8C6F-3BA5FED163B9}" type="pres">
      <dgm:prSet presAssocID="{8E267785-1E49-4D38-9CF2-ECE4A7652EA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86608-62FF-4D46-9EBF-206C8881D1B7}" type="pres">
      <dgm:prSet presAssocID="{94C20DC3-81B5-4E7C-A727-B2BC17D1FC44}" presName="sibTrans" presStyleCnt="0"/>
      <dgm:spPr/>
    </dgm:pt>
    <dgm:pt modelId="{77B3DBE9-CBBF-4ECD-B1C0-5D0E90CF5753}" type="pres">
      <dgm:prSet presAssocID="{9DE66F43-B112-4268-9F92-E29D42B426B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0A81F-689D-4713-8121-2C69CBF8CC37}" type="pres">
      <dgm:prSet presAssocID="{8B2D4682-E03F-40EA-AF50-25CD5652C1EA}" presName="sibTrans" presStyleCnt="0"/>
      <dgm:spPr/>
    </dgm:pt>
    <dgm:pt modelId="{6FE17E0B-E205-44D2-B8D4-1E1F8FACBEE3}" type="pres">
      <dgm:prSet presAssocID="{49772DEF-3D28-44C0-AE00-CB2D407C5C3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26A09-D79B-495A-9C45-A58616652EEA}" type="pres">
      <dgm:prSet presAssocID="{543CA825-D037-4E83-8569-5CDA73DA31F4}" presName="sibTrans" presStyleCnt="0"/>
      <dgm:spPr/>
    </dgm:pt>
    <dgm:pt modelId="{3D73FD45-27D0-4AAA-B864-809DED166E7F}" type="pres">
      <dgm:prSet presAssocID="{EAD33AC1-E330-4476-896F-ACD9D4C701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07DAAB-2173-415D-9BF7-FD4207495F43}" type="presOf" srcId="{9DE66F43-B112-4268-9F92-E29D42B426BB}" destId="{77B3DBE9-CBBF-4ECD-B1C0-5D0E90CF5753}" srcOrd="0" destOrd="0" presId="urn:microsoft.com/office/officeart/2005/8/layout/default"/>
    <dgm:cxn modelId="{4A306659-E4DA-4A7B-A7FE-339E2BA92CAF}" srcId="{D3AE3BB7-721C-46A5-83A4-13F881EAE144}" destId="{C9D4FB03-C702-4180-9528-98B6607B55E4}" srcOrd="1" destOrd="0" parTransId="{9FA5B022-845A-4AD3-9741-350A756D409C}" sibTransId="{B352E174-F233-49F3-A2EB-3DE65D989850}"/>
    <dgm:cxn modelId="{25223B42-7C34-48CC-8DAB-219A5E260177}" type="presOf" srcId="{49772DEF-3D28-44C0-AE00-CB2D407C5C34}" destId="{6FE17E0B-E205-44D2-B8D4-1E1F8FACBEE3}" srcOrd="0" destOrd="0" presId="urn:microsoft.com/office/officeart/2005/8/layout/default"/>
    <dgm:cxn modelId="{6D8EE3A2-5B7C-4C4F-AC89-9BFE0FFE05C7}" srcId="{D3AE3BB7-721C-46A5-83A4-13F881EAE144}" destId="{9DE66F43-B112-4268-9F92-E29D42B426BB}" srcOrd="3" destOrd="0" parTransId="{AF2771EC-B50F-434F-A9CA-B6CD56D2941C}" sibTransId="{8B2D4682-E03F-40EA-AF50-25CD5652C1EA}"/>
    <dgm:cxn modelId="{4C809DF5-6BD5-4C6C-992F-4FECE6969AED}" type="presOf" srcId="{EAD33AC1-E330-4476-896F-ACD9D4C701DE}" destId="{3D73FD45-27D0-4AAA-B864-809DED166E7F}" srcOrd="0" destOrd="0" presId="urn:microsoft.com/office/officeart/2005/8/layout/default"/>
    <dgm:cxn modelId="{8E423605-C26F-4AAA-9306-76310A17DD81}" type="presOf" srcId="{5340D177-4BB5-45E4-9616-3F51BA138BA8}" destId="{E54E16C5-DED5-4344-9E0C-6197FBDB559F}" srcOrd="0" destOrd="0" presId="urn:microsoft.com/office/officeart/2005/8/layout/default"/>
    <dgm:cxn modelId="{A9D68129-3162-4569-B95F-FC675628127F}" srcId="{D3AE3BB7-721C-46A5-83A4-13F881EAE144}" destId="{EAD33AC1-E330-4476-896F-ACD9D4C701DE}" srcOrd="5" destOrd="0" parTransId="{ABBB166C-9FE3-491F-9E04-70C88AAFC513}" sibTransId="{D85AF64C-0EE2-48F4-BD35-17B0603D653C}"/>
    <dgm:cxn modelId="{70E107A2-B2C3-4537-B8BC-630F7197FDB6}" type="presOf" srcId="{C9D4FB03-C702-4180-9528-98B6607B55E4}" destId="{F6EAE64C-6C10-415E-BAF2-9B210226826C}" srcOrd="0" destOrd="0" presId="urn:microsoft.com/office/officeart/2005/8/layout/default"/>
    <dgm:cxn modelId="{71CB452F-9233-40AC-A9CF-2FA1839251FF}" srcId="{D3AE3BB7-721C-46A5-83A4-13F881EAE144}" destId="{5340D177-4BB5-45E4-9616-3F51BA138BA8}" srcOrd="0" destOrd="0" parTransId="{FEC9F933-F145-4AAB-BB84-BD3203969656}" sibTransId="{A2FE7D99-FF64-4B04-B4C6-5B7ABD75D004}"/>
    <dgm:cxn modelId="{ABE38215-3D99-4625-83EC-39D045C348EB}" type="presOf" srcId="{D3AE3BB7-721C-46A5-83A4-13F881EAE144}" destId="{DADE8DA3-A8A9-4FA2-AB69-9731B535F1C4}" srcOrd="0" destOrd="0" presId="urn:microsoft.com/office/officeart/2005/8/layout/default"/>
    <dgm:cxn modelId="{3D2B0BC9-018F-42DD-9696-8F162DD2004C}" srcId="{D3AE3BB7-721C-46A5-83A4-13F881EAE144}" destId="{49772DEF-3D28-44C0-AE00-CB2D407C5C34}" srcOrd="4" destOrd="0" parTransId="{080FEBEC-54A9-452B-9508-6F023E8B052D}" sibTransId="{543CA825-D037-4E83-8569-5CDA73DA31F4}"/>
    <dgm:cxn modelId="{AE4CD226-7F83-443D-ACDF-23B9F3CEBD94}" srcId="{D3AE3BB7-721C-46A5-83A4-13F881EAE144}" destId="{8E267785-1E49-4D38-9CF2-ECE4A7652EAE}" srcOrd="2" destOrd="0" parTransId="{7AEBE1B5-5206-4A7A-B799-5A4C5C8F1FFA}" sibTransId="{94C20DC3-81B5-4E7C-A727-B2BC17D1FC44}"/>
    <dgm:cxn modelId="{99CE0845-0DC9-459E-8D8E-AACD72BC5297}" type="presOf" srcId="{8E267785-1E49-4D38-9CF2-ECE4A7652EAE}" destId="{172C2B16-DBA3-4D76-8C6F-3BA5FED163B9}" srcOrd="0" destOrd="0" presId="urn:microsoft.com/office/officeart/2005/8/layout/default"/>
    <dgm:cxn modelId="{A0C51373-7B53-4C22-9017-F674C260E67C}" type="presParOf" srcId="{DADE8DA3-A8A9-4FA2-AB69-9731B535F1C4}" destId="{E54E16C5-DED5-4344-9E0C-6197FBDB559F}" srcOrd="0" destOrd="0" presId="urn:microsoft.com/office/officeart/2005/8/layout/default"/>
    <dgm:cxn modelId="{E4249436-4425-48CB-9CFF-1C578A8ED3EC}" type="presParOf" srcId="{DADE8DA3-A8A9-4FA2-AB69-9731B535F1C4}" destId="{94A8A865-478A-4859-B735-57F0A7B56808}" srcOrd="1" destOrd="0" presId="urn:microsoft.com/office/officeart/2005/8/layout/default"/>
    <dgm:cxn modelId="{15AF35FA-6FC5-4313-BA5F-36B0C7E6BFE7}" type="presParOf" srcId="{DADE8DA3-A8A9-4FA2-AB69-9731B535F1C4}" destId="{F6EAE64C-6C10-415E-BAF2-9B210226826C}" srcOrd="2" destOrd="0" presId="urn:microsoft.com/office/officeart/2005/8/layout/default"/>
    <dgm:cxn modelId="{AA7C8604-64C6-4865-B769-C1B1A93249BE}" type="presParOf" srcId="{DADE8DA3-A8A9-4FA2-AB69-9731B535F1C4}" destId="{483BDCA6-5BBA-4666-BDB2-87E3157E234B}" srcOrd="3" destOrd="0" presId="urn:microsoft.com/office/officeart/2005/8/layout/default"/>
    <dgm:cxn modelId="{CA310992-5163-4CE7-A443-EC5176D43609}" type="presParOf" srcId="{DADE8DA3-A8A9-4FA2-AB69-9731B535F1C4}" destId="{172C2B16-DBA3-4D76-8C6F-3BA5FED163B9}" srcOrd="4" destOrd="0" presId="urn:microsoft.com/office/officeart/2005/8/layout/default"/>
    <dgm:cxn modelId="{3851CA9D-A7E3-4759-A914-31B9D0F092A3}" type="presParOf" srcId="{DADE8DA3-A8A9-4FA2-AB69-9731B535F1C4}" destId="{9BB86608-62FF-4D46-9EBF-206C8881D1B7}" srcOrd="5" destOrd="0" presId="urn:microsoft.com/office/officeart/2005/8/layout/default"/>
    <dgm:cxn modelId="{4A312A72-351E-47FF-9CBF-8BA0A8D30685}" type="presParOf" srcId="{DADE8DA3-A8A9-4FA2-AB69-9731B535F1C4}" destId="{77B3DBE9-CBBF-4ECD-B1C0-5D0E90CF5753}" srcOrd="6" destOrd="0" presId="urn:microsoft.com/office/officeart/2005/8/layout/default"/>
    <dgm:cxn modelId="{552777FE-4581-467C-919D-1B70184FF898}" type="presParOf" srcId="{DADE8DA3-A8A9-4FA2-AB69-9731B535F1C4}" destId="{9840A81F-689D-4713-8121-2C69CBF8CC37}" srcOrd="7" destOrd="0" presId="urn:microsoft.com/office/officeart/2005/8/layout/default"/>
    <dgm:cxn modelId="{AC88B8B3-4645-4335-9B76-928B498D89BF}" type="presParOf" srcId="{DADE8DA3-A8A9-4FA2-AB69-9731B535F1C4}" destId="{6FE17E0B-E205-44D2-B8D4-1E1F8FACBEE3}" srcOrd="8" destOrd="0" presId="urn:microsoft.com/office/officeart/2005/8/layout/default"/>
    <dgm:cxn modelId="{C9D860D4-0B75-4762-9077-547379F8327E}" type="presParOf" srcId="{DADE8DA3-A8A9-4FA2-AB69-9731B535F1C4}" destId="{92C26A09-D79B-495A-9C45-A58616652EEA}" srcOrd="9" destOrd="0" presId="urn:microsoft.com/office/officeart/2005/8/layout/default"/>
    <dgm:cxn modelId="{1BF272B9-BC76-441D-A1FF-9FE83CBE59AE}" type="presParOf" srcId="{DADE8DA3-A8A9-4FA2-AB69-9731B535F1C4}" destId="{3D73FD45-27D0-4AAA-B864-809DED166E7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AE3BB7-721C-46A5-83A4-13F881EAE144}" type="doc">
      <dgm:prSet loTypeId="urn:microsoft.com/office/officeart/2005/8/layout/defaul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340D177-4BB5-45E4-9616-3F51BA138BA8}">
      <dgm:prSet/>
      <dgm:spPr>
        <a:solidFill>
          <a:schemeClr val="accent6"/>
        </a:solidFill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Проверка паспортов</a:t>
          </a:r>
          <a:endParaRPr lang="ru-RU" dirty="0"/>
        </a:p>
      </dgm:t>
    </dgm:pt>
    <dgm:pt modelId="{FEC9F933-F145-4AAB-BB84-BD3203969656}" type="parTrans" cxnId="{71CB452F-9233-40AC-A9CF-2FA1839251FF}">
      <dgm:prSet/>
      <dgm:spPr/>
      <dgm:t>
        <a:bodyPr/>
        <a:lstStyle/>
        <a:p>
          <a:endParaRPr lang="ru-RU"/>
        </a:p>
      </dgm:t>
    </dgm:pt>
    <dgm:pt modelId="{A2FE7D99-FF64-4B04-B4C6-5B7ABD75D004}" type="sibTrans" cxnId="{71CB452F-9233-40AC-A9CF-2FA1839251FF}">
      <dgm:prSet/>
      <dgm:spPr/>
      <dgm:t>
        <a:bodyPr/>
        <a:lstStyle/>
        <a:p>
          <a:endParaRPr lang="ru-RU"/>
        </a:p>
      </dgm:t>
    </dgm:pt>
    <dgm:pt modelId="{4FC46ECA-1129-4424-9845-18F44BAE569C}">
      <dgm:prSet/>
      <dgm:spPr>
        <a:solidFill>
          <a:schemeClr val="accent6"/>
        </a:solidFill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Проверка по спискам</a:t>
          </a:r>
          <a:endParaRPr lang="ru-RU" dirty="0"/>
        </a:p>
      </dgm:t>
    </dgm:pt>
    <dgm:pt modelId="{8CECCC46-6DB6-4378-98DB-273FFEB6EEA1}" type="parTrans" cxnId="{4D7C70AA-B4E6-4F4F-8829-8A3D65217AFD}">
      <dgm:prSet/>
      <dgm:spPr/>
      <dgm:t>
        <a:bodyPr/>
        <a:lstStyle/>
        <a:p>
          <a:endParaRPr lang="ru-RU"/>
        </a:p>
      </dgm:t>
    </dgm:pt>
    <dgm:pt modelId="{0D41925B-9FBE-48CE-86CC-1FB5D9DEBBBB}" type="sibTrans" cxnId="{4D7C70AA-B4E6-4F4F-8829-8A3D65217AFD}">
      <dgm:prSet/>
      <dgm:spPr/>
      <dgm:t>
        <a:bodyPr/>
        <a:lstStyle/>
        <a:p>
          <a:endParaRPr lang="ru-RU"/>
        </a:p>
      </dgm:t>
    </dgm:pt>
    <dgm:pt modelId="{10966D0C-2F53-431C-88E2-4AC4AF34762D}">
      <dgm:prSet/>
      <dgm:spPr>
        <a:solidFill>
          <a:schemeClr val="accent6"/>
        </a:solidFill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Сохраненные поисковые запросы</a:t>
          </a:r>
          <a:endParaRPr lang="ru-RU" dirty="0"/>
        </a:p>
      </dgm:t>
    </dgm:pt>
    <dgm:pt modelId="{2A9B48CF-896B-4BFF-858D-C8EB5A19269A}" type="parTrans" cxnId="{727FF40E-7281-4937-B54E-E1F04CC61BF3}">
      <dgm:prSet/>
      <dgm:spPr/>
      <dgm:t>
        <a:bodyPr/>
        <a:lstStyle/>
        <a:p>
          <a:endParaRPr lang="ru-RU"/>
        </a:p>
      </dgm:t>
    </dgm:pt>
    <dgm:pt modelId="{029FDD50-6659-4F2C-8342-1BC47A5AB6F4}" type="sibTrans" cxnId="{727FF40E-7281-4937-B54E-E1F04CC61BF3}">
      <dgm:prSet/>
      <dgm:spPr/>
      <dgm:t>
        <a:bodyPr/>
        <a:lstStyle/>
        <a:p>
          <a:endParaRPr lang="ru-RU"/>
        </a:p>
      </dgm:t>
    </dgm:pt>
    <dgm:pt modelId="{4054A527-5A29-48D8-90E7-62E9AC0491BF}">
      <dgm:prSet/>
      <dgm:spPr>
        <a:solidFill>
          <a:schemeClr val="accent6"/>
        </a:solidFill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Мониторинг</a:t>
          </a:r>
          <a:endParaRPr lang="ru-RU" dirty="0"/>
        </a:p>
      </dgm:t>
    </dgm:pt>
    <dgm:pt modelId="{A595DCDB-4C01-403F-A0C8-B5DA33DED2B6}" type="parTrans" cxnId="{90D7EADF-F9DC-409B-A8A3-A348EBF03E60}">
      <dgm:prSet/>
      <dgm:spPr/>
      <dgm:t>
        <a:bodyPr/>
        <a:lstStyle/>
        <a:p>
          <a:endParaRPr lang="ru-RU"/>
        </a:p>
      </dgm:t>
    </dgm:pt>
    <dgm:pt modelId="{54DFD721-3CF8-4269-8BC3-E66A37FB4C12}" type="sibTrans" cxnId="{90D7EADF-F9DC-409B-A8A3-A348EBF03E60}">
      <dgm:prSet/>
      <dgm:spPr/>
      <dgm:t>
        <a:bodyPr/>
        <a:lstStyle/>
        <a:p>
          <a:endParaRPr lang="ru-RU"/>
        </a:p>
      </dgm:t>
    </dgm:pt>
    <dgm:pt modelId="{C8FEE70F-BD05-4CA9-A16D-248BAB06B929}">
      <dgm:prSet/>
      <dgm:spPr>
        <a:solidFill>
          <a:schemeClr val="accent6"/>
        </a:solidFill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Проверка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сведений </a:t>
          </a:r>
          <a:b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 банкротстве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990D98-0AB3-493D-B71D-425CB7F343F1}" type="parTrans" cxnId="{4B04FF57-EAEE-44CD-AE37-7570C803F52E}">
      <dgm:prSet/>
      <dgm:spPr/>
      <dgm:t>
        <a:bodyPr/>
        <a:lstStyle/>
        <a:p>
          <a:endParaRPr lang="ru-RU"/>
        </a:p>
      </dgm:t>
    </dgm:pt>
    <dgm:pt modelId="{373C73CB-9568-42B0-916F-908EDF51390B}" type="sibTrans" cxnId="{4B04FF57-EAEE-44CD-AE37-7570C803F52E}">
      <dgm:prSet/>
      <dgm:spPr/>
      <dgm:t>
        <a:bodyPr/>
        <a:lstStyle/>
        <a:p>
          <a:endParaRPr lang="ru-RU"/>
        </a:p>
      </dgm:t>
    </dgm:pt>
    <dgm:pt modelId="{DADE8DA3-A8A9-4FA2-AB69-9731B535F1C4}" type="pres">
      <dgm:prSet presAssocID="{D3AE3BB7-721C-46A5-83A4-13F881EAE1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1D74AD-1820-4B69-A7EF-ABA8C4A718F7}" type="pres">
      <dgm:prSet presAssocID="{C8FEE70F-BD05-4CA9-A16D-248BAB06B929}" presName="node" presStyleLbl="node1" presStyleIdx="0" presStyleCnt="5" custScaleX="16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CBA29-0353-4E39-96A3-0139DB50D088}" type="pres">
      <dgm:prSet presAssocID="{373C73CB-9568-42B0-916F-908EDF51390B}" presName="sibTrans" presStyleCnt="0"/>
      <dgm:spPr/>
    </dgm:pt>
    <dgm:pt modelId="{E54E16C5-DED5-4344-9E0C-6197FBDB559F}" type="pres">
      <dgm:prSet presAssocID="{5340D177-4BB5-45E4-9616-3F51BA138BA8}" presName="node" presStyleLbl="node1" presStyleIdx="1" presStyleCnt="5" custScaleX="144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8A865-478A-4859-B735-57F0A7B56808}" type="pres">
      <dgm:prSet presAssocID="{A2FE7D99-FF64-4B04-B4C6-5B7ABD75D004}" presName="sibTrans" presStyleCnt="0"/>
      <dgm:spPr/>
    </dgm:pt>
    <dgm:pt modelId="{A8C53754-8AE0-4DCA-985D-C67F00872EE8}" type="pres">
      <dgm:prSet presAssocID="{4FC46ECA-1129-4424-9845-18F44BAE569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5D952-D3E8-4645-ADCF-85040EB4FC2E}" type="pres">
      <dgm:prSet presAssocID="{0D41925B-9FBE-48CE-86CC-1FB5D9DEBBBB}" presName="sibTrans" presStyleCnt="0"/>
      <dgm:spPr/>
    </dgm:pt>
    <dgm:pt modelId="{0CACC911-D9E4-456E-B30E-3F4BB8A53CFB}" type="pres">
      <dgm:prSet presAssocID="{10966D0C-2F53-431C-88E2-4AC4AF3476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74F85-5E88-48B0-9CC2-1844D0A3AC1D}" type="pres">
      <dgm:prSet presAssocID="{029FDD50-6659-4F2C-8342-1BC47A5AB6F4}" presName="sibTrans" presStyleCnt="0"/>
      <dgm:spPr/>
    </dgm:pt>
    <dgm:pt modelId="{73857A97-3271-4814-8D3E-FBD3FA5FCEE3}" type="pres">
      <dgm:prSet presAssocID="{4054A527-5A29-48D8-90E7-62E9AC0491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342B31-1CD3-4857-BD40-B3DDEE9C90C3}" type="presOf" srcId="{5340D177-4BB5-45E4-9616-3F51BA138BA8}" destId="{E54E16C5-DED5-4344-9E0C-6197FBDB559F}" srcOrd="0" destOrd="0" presId="urn:microsoft.com/office/officeart/2005/8/layout/default"/>
    <dgm:cxn modelId="{64F143CC-607E-499C-AA29-A82D584C123C}" type="presOf" srcId="{D3AE3BB7-721C-46A5-83A4-13F881EAE144}" destId="{DADE8DA3-A8A9-4FA2-AB69-9731B535F1C4}" srcOrd="0" destOrd="0" presId="urn:microsoft.com/office/officeart/2005/8/layout/default"/>
    <dgm:cxn modelId="{90D7EADF-F9DC-409B-A8A3-A348EBF03E60}" srcId="{D3AE3BB7-721C-46A5-83A4-13F881EAE144}" destId="{4054A527-5A29-48D8-90E7-62E9AC0491BF}" srcOrd="4" destOrd="0" parTransId="{A595DCDB-4C01-403F-A0C8-B5DA33DED2B6}" sibTransId="{54DFD721-3CF8-4269-8BC3-E66A37FB4C12}"/>
    <dgm:cxn modelId="{4B04FF57-EAEE-44CD-AE37-7570C803F52E}" srcId="{D3AE3BB7-721C-46A5-83A4-13F881EAE144}" destId="{C8FEE70F-BD05-4CA9-A16D-248BAB06B929}" srcOrd="0" destOrd="0" parTransId="{5B990D98-0AB3-493D-B71D-425CB7F343F1}" sibTransId="{373C73CB-9568-42B0-916F-908EDF51390B}"/>
    <dgm:cxn modelId="{727FF40E-7281-4937-B54E-E1F04CC61BF3}" srcId="{D3AE3BB7-721C-46A5-83A4-13F881EAE144}" destId="{10966D0C-2F53-431C-88E2-4AC4AF34762D}" srcOrd="3" destOrd="0" parTransId="{2A9B48CF-896B-4BFF-858D-C8EB5A19269A}" sibTransId="{029FDD50-6659-4F2C-8342-1BC47A5AB6F4}"/>
    <dgm:cxn modelId="{CEA5F2A4-343A-4449-BD88-31CA65B3FC95}" type="presOf" srcId="{4FC46ECA-1129-4424-9845-18F44BAE569C}" destId="{A8C53754-8AE0-4DCA-985D-C67F00872EE8}" srcOrd="0" destOrd="0" presId="urn:microsoft.com/office/officeart/2005/8/layout/default"/>
    <dgm:cxn modelId="{443C30AB-16B4-4230-AE64-251FB27EB59D}" type="presOf" srcId="{C8FEE70F-BD05-4CA9-A16D-248BAB06B929}" destId="{671D74AD-1820-4B69-A7EF-ABA8C4A718F7}" srcOrd="0" destOrd="0" presId="urn:microsoft.com/office/officeart/2005/8/layout/default"/>
    <dgm:cxn modelId="{8CAFDEA3-0C68-40D6-A3D6-3736790EDE87}" type="presOf" srcId="{10966D0C-2F53-431C-88E2-4AC4AF34762D}" destId="{0CACC911-D9E4-456E-B30E-3F4BB8A53CFB}" srcOrd="0" destOrd="0" presId="urn:microsoft.com/office/officeart/2005/8/layout/default"/>
    <dgm:cxn modelId="{71CB452F-9233-40AC-A9CF-2FA1839251FF}" srcId="{D3AE3BB7-721C-46A5-83A4-13F881EAE144}" destId="{5340D177-4BB5-45E4-9616-3F51BA138BA8}" srcOrd="1" destOrd="0" parTransId="{FEC9F933-F145-4AAB-BB84-BD3203969656}" sibTransId="{A2FE7D99-FF64-4B04-B4C6-5B7ABD75D004}"/>
    <dgm:cxn modelId="{2B173054-F7BF-482D-92BF-E3D70C0B6257}" type="presOf" srcId="{4054A527-5A29-48D8-90E7-62E9AC0491BF}" destId="{73857A97-3271-4814-8D3E-FBD3FA5FCEE3}" srcOrd="0" destOrd="0" presId="urn:microsoft.com/office/officeart/2005/8/layout/default"/>
    <dgm:cxn modelId="{4D7C70AA-B4E6-4F4F-8829-8A3D65217AFD}" srcId="{D3AE3BB7-721C-46A5-83A4-13F881EAE144}" destId="{4FC46ECA-1129-4424-9845-18F44BAE569C}" srcOrd="2" destOrd="0" parTransId="{8CECCC46-6DB6-4378-98DB-273FFEB6EEA1}" sibTransId="{0D41925B-9FBE-48CE-86CC-1FB5D9DEBBBB}"/>
    <dgm:cxn modelId="{C03C064D-98B9-4685-8D35-984CB4377B61}" type="presParOf" srcId="{DADE8DA3-A8A9-4FA2-AB69-9731B535F1C4}" destId="{671D74AD-1820-4B69-A7EF-ABA8C4A718F7}" srcOrd="0" destOrd="0" presId="urn:microsoft.com/office/officeart/2005/8/layout/default"/>
    <dgm:cxn modelId="{46993C7B-FAE9-4FE7-B82F-989EE6CF6043}" type="presParOf" srcId="{DADE8DA3-A8A9-4FA2-AB69-9731B535F1C4}" destId="{702CBA29-0353-4E39-96A3-0139DB50D088}" srcOrd="1" destOrd="0" presId="urn:microsoft.com/office/officeart/2005/8/layout/default"/>
    <dgm:cxn modelId="{0AD9DF5D-C7B3-45C4-965B-7FF6257E7E51}" type="presParOf" srcId="{DADE8DA3-A8A9-4FA2-AB69-9731B535F1C4}" destId="{E54E16C5-DED5-4344-9E0C-6197FBDB559F}" srcOrd="2" destOrd="0" presId="urn:microsoft.com/office/officeart/2005/8/layout/default"/>
    <dgm:cxn modelId="{02E77D57-2DE4-4882-A072-74CC61C9065A}" type="presParOf" srcId="{DADE8DA3-A8A9-4FA2-AB69-9731B535F1C4}" destId="{94A8A865-478A-4859-B735-57F0A7B56808}" srcOrd="3" destOrd="0" presId="urn:microsoft.com/office/officeart/2005/8/layout/default"/>
    <dgm:cxn modelId="{7FC2106E-1EB8-452C-B433-3AF99AF02B58}" type="presParOf" srcId="{DADE8DA3-A8A9-4FA2-AB69-9731B535F1C4}" destId="{A8C53754-8AE0-4DCA-985D-C67F00872EE8}" srcOrd="4" destOrd="0" presId="urn:microsoft.com/office/officeart/2005/8/layout/default"/>
    <dgm:cxn modelId="{0CA74D02-ED86-402B-AE09-8593D4741497}" type="presParOf" srcId="{DADE8DA3-A8A9-4FA2-AB69-9731B535F1C4}" destId="{BCA5D952-D3E8-4645-ADCF-85040EB4FC2E}" srcOrd="5" destOrd="0" presId="urn:microsoft.com/office/officeart/2005/8/layout/default"/>
    <dgm:cxn modelId="{F375C538-A8D3-406D-A057-E7935A4F1D1A}" type="presParOf" srcId="{DADE8DA3-A8A9-4FA2-AB69-9731B535F1C4}" destId="{0CACC911-D9E4-456E-B30E-3F4BB8A53CFB}" srcOrd="6" destOrd="0" presId="urn:microsoft.com/office/officeart/2005/8/layout/default"/>
    <dgm:cxn modelId="{032B394D-5531-472E-88D0-426851D5A472}" type="presParOf" srcId="{DADE8DA3-A8A9-4FA2-AB69-9731B535F1C4}" destId="{48E74F85-5E88-48B0-9CC2-1844D0A3AC1D}" srcOrd="7" destOrd="0" presId="urn:microsoft.com/office/officeart/2005/8/layout/default"/>
    <dgm:cxn modelId="{1B284B09-F21D-451C-AE37-AA0E20638E4C}" type="presParOf" srcId="{DADE8DA3-A8A9-4FA2-AB69-9731B535F1C4}" destId="{73857A97-3271-4814-8D3E-FBD3FA5FCEE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67EEA-0973-4F5B-B0CC-E23A4C5150AF}">
      <dsp:nvSpPr>
        <dsp:cNvPr id="0" name=""/>
        <dsp:cNvSpPr/>
      </dsp:nvSpPr>
      <dsp:spPr>
        <a:xfrm>
          <a:off x="0" y="2670"/>
          <a:ext cx="5976664" cy="1365481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ru-RU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Результаты сбора и обработки данных, </a:t>
          </a:r>
          <a:r>
            <a:rPr lang="en-US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 </a:t>
          </a:r>
          <a:r>
            <a:rPr lang="ru-RU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также их мониторинга, предназначены </a:t>
          </a:r>
          <a:r>
            <a:rPr lang="en-US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для организаций</a:t>
          </a:r>
          <a:r>
            <a:rPr lang="en-US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субъектов </a:t>
          </a:r>
          <a:r>
            <a:rPr lang="ru-RU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115- </a:t>
          </a:r>
          <a:r>
            <a:rPr lang="ru-RU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ФЗ</a:t>
          </a:r>
          <a:endParaRPr lang="ru-RU" sz="20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657" y="69327"/>
        <a:ext cx="5843350" cy="1232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8A537-A86C-4A53-BC19-4FBB54AFE3D1}">
      <dsp:nvSpPr>
        <dsp:cNvPr id="0" name=""/>
        <dsp:cNvSpPr/>
      </dsp:nvSpPr>
      <dsp:spPr>
        <a:xfrm>
          <a:off x="1659444" y="955366"/>
          <a:ext cx="350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257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>
        <a:off x="1825051" y="999180"/>
        <a:ext cx="19042" cy="3812"/>
      </dsp:txXfrm>
    </dsp:sp>
    <dsp:sp modelId="{D50A202D-6418-46BB-A3FC-E2CF06CC6E12}">
      <dsp:nvSpPr>
        <dsp:cNvPr id="0" name=""/>
        <dsp:cNvSpPr/>
      </dsp:nvSpPr>
      <dsp:spPr>
        <a:xfrm>
          <a:off x="5343" y="504315"/>
          <a:ext cx="1655901" cy="993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+mn-lt"/>
              <a:ea typeface="Times New Roman" pitchFamily="18" charset="0"/>
              <a:cs typeface="Times New Roman" pitchFamily="18" charset="0"/>
            </a:rPr>
            <a:t>Санкции</a:t>
          </a:r>
          <a:r>
            <a:rPr lang="ru-RU" sz="1300" kern="1200" dirty="0" smtClean="0">
              <a:latin typeface="+mn-lt"/>
              <a:ea typeface="Times New Roman" pitchFamily="18" charset="0"/>
              <a:cs typeface="Times New Roman" pitchFamily="18" charset="0"/>
            </a:rPr>
            <a:t> </a:t>
          </a:r>
          <a:br>
            <a:rPr lang="ru-RU" sz="1300" kern="1200" dirty="0" smtClean="0">
              <a:latin typeface="+mn-lt"/>
              <a:ea typeface="Times New Roman" pitchFamily="18" charset="0"/>
              <a:cs typeface="Times New Roman" pitchFamily="18" charset="0"/>
            </a:rPr>
          </a:br>
          <a:r>
            <a:rPr lang="ru-RU" sz="1000" kern="1200" dirty="0" smtClean="0">
              <a:latin typeface="+mn-lt"/>
            </a:rPr>
            <a:t>(N281-ФЗ "О специальных экономических мерах", США (</a:t>
          </a:r>
          <a:r>
            <a:rPr lang="en-US" sz="1000" kern="1200" dirty="0" smtClean="0">
              <a:latin typeface="+mn-lt"/>
            </a:rPr>
            <a:t>SDN List</a:t>
          </a:r>
          <a:r>
            <a:rPr lang="ru-RU" sz="1000" kern="1200" dirty="0" smtClean="0">
              <a:latin typeface="+mn-lt"/>
            </a:rPr>
            <a:t>), Европейским Союзом (</a:t>
          </a:r>
          <a:r>
            <a:rPr lang="en-US" sz="1000" kern="1200" dirty="0" smtClean="0">
              <a:latin typeface="+mn-lt"/>
            </a:rPr>
            <a:t>EMBARGO </a:t>
          </a:r>
          <a:r>
            <a:rPr lang="en-US" sz="1000" kern="1200" dirty="0" smtClean="0">
              <a:latin typeface="+mn-lt"/>
            </a:rPr>
            <a:t>LIST</a:t>
          </a:r>
          <a:r>
            <a:rPr lang="ru-RU" sz="1000" kern="1200" dirty="0" smtClean="0">
              <a:latin typeface="+mn-lt"/>
            </a:rPr>
            <a:t>)</a:t>
          </a:r>
          <a:endParaRPr lang="ru-RU" sz="1000" kern="1200" dirty="0">
            <a:latin typeface="+mn-lt"/>
          </a:endParaRPr>
        </a:p>
      </dsp:txBody>
      <dsp:txXfrm>
        <a:off x="5343" y="504315"/>
        <a:ext cx="1655901" cy="993540"/>
      </dsp:txXfrm>
    </dsp:sp>
    <dsp:sp modelId="{27B6A2B5-5F68-4543-B2A2-249F42831A7B}">
      <dsp:nvSpPr>
        <dsp:cNvPr id="0" name=""/>
        <dsp:cNvSpPr/>
      </dsp:nvSpPr>
      <dsp:spPr>
        <a:xfrm>
          <a:off x="3696203" y="955366"/>
          <a:ext cx="350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257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>
        <a:off x="3861810" y="999180"/>
        <a:ext cx="19042" cy="3812"/>
      </dsp:txXfrm>
    </dsp:sp>
    <dsp:sp modelId="{F2AB56B3-ACA8-4923-B1D4-2D658AF45787}">
      <dsp:nvSpPr>
        <dsp:cNvPr id="0" name=""/>
        <dsp:cNvSpPr/>
      </dsp:nvSpPr>
      <dsp:spPr>
        <a:xfrm>
          <a:off x="2042101" y="504315"/>
          <a:ext cx="1655901" cy="9935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n-lt"/>
            </a:rPr>
            <a:t>Деятельность с повышенным риском </a:t>
          </a:r>
          <a:r>
            <a:rPr lang="ru-RU" sz="1100" kern="1200" dirty="0" smtClean="0">
              <a:latin typeface="+mn-lt"/>
            </a:rPr>
            <a:t>(полож.</a:t>
          </a:r>
          <a:r>
            <a:rPr lang="ru-RU" sz="1100" kern="1200" dirty="0" smtClean="0">
              <a:latin typeface="+mn-lt"/>
              <a:ea typeface="Times New Roman" pitchFamily="18" charset="0"/>
              <a:cs typeface="Times New Roman" pitchFamily="18" charset="0"/>
            </a:rPr>
            <a:t>375-П </a:t>
          </a:r>
          <a:r>
            <a:rPr lang="ru-RU" sz="1100" kern="1200" dirty="0" smtClean="0">
              <a:latin typeface="+mn-lt"/>
              <a:ea typeface="Times New Roman" pitchFamily="18" charset="0"/>
              <a:cs typeface="Times New Roman" pitchFamily="18" charset="0"/>
            </a:rPr>
            <a:t>и 262-П</a:t>
          </a:r>
          <a:r>
            <a:rPr lang="ru-RU" sz="1100" b="1" kern="1200" dirty="0" smtClean="0">
              <a:latin typeface="+mn-lt"/>
            </a:rPr>
            <a:t>) </a:t>
          </a:r>
          <a:endParaRPr lang="ru-RU" sz="1100" kern="1200" dirty="0">
            <a:latin typeface="+mn-lt"/>
          </a:endParaRPr>
        </a:p>
      </dsp:txBody>
      <dsp:txXfrm>
        <a:off x="2042101" y="504315"/>
        <a:ext cx="1655901" cy="993540"/>
      </dsp:txXfrm>
    </dsp:sp>
    <dsp:sp modelId="{86448AB4-C1FA-495A-9BE2-7E27D6C9C68B}">
      <dsp:nvSpPr>
        <dsp:cNvPr id="0" name=""/>
        <dsp:cNvSpPr/>
      </dsp:nvSpPr>
      <dsp:spPr>
        <a:xfrm>
          <a:off x="5732962" y="955366"/>
          <a:ext cx="350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257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>
        <a:off x="5898569" y="999180"/>
        <a:ext cx="19042" cy="3812"/>
      </dsp:txXfrm>
    </dsp:sp>
    <dsp:sp modelId="{1AC2FB1D-606A-40D1-8E34-8432A602366E}">
      <dsp:nvSpPr>
        <dsp:cNvPr id="0" name=""/>
        <dsp:cNvSpPr/>
      </dsp:nvSpPr>
      <dsp:spPr>
        <a:xfrm>
          <a:off x="4078860" y="504315"/>
          <a:ext cx="1655901" cy="9935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</a:rPr>
            <a:t>Структура </a:t>
          </a:r>
          <a:r>
            <a:rPr lang="ru-RU" sz="1100" kern="1200" dirty="0" smtClean="0">
              <a:latin typeface="+mn-lt"/>
            </a:rPr>
            <a:t>собственников, список аффилированных лиц, </a:t>
          </a:r>
          <a:r>
            <a:rPr lang="ru-RU" sz="1100" kern="1200" dirty="0" err="1" smtClean="0">
              <a:latin typeface="+mn-lt"/>
            </a:rPr>
            <a:t>бенефициарный</a:t>
          </a:r>
          <a:r>
            <a:rPr lang="ru-RU" sz="1100" kern="1200" dirty="0" smtClean="0">
              <a:latin typeface="+mn-lt"/>
            </a:rPr>
            <a:t> владелец </a:t>
          </a:r>
          <a:endParaRPr lang="ru-RU" sz="1100" kern="1200" dirty="0">
            <a:latin typeface="+mn-lt"/>
          </a:endParaRPr>
        </a:p>
      </dsp:txBody>
      <dsp:txXfrm>
        <a:off x="4078860" y="504315"/>
        <a:ext cx="1655901" cy="993540"/>
      </dsp:txXfrm>
    </dsp:sp>
    <dsp:sp modelId="{0B4B720D-FB7A-4AE3-AB55-E598945A3263}">
      <dsp:nvSpPr>
        <dsp:cNvPr id="0" name=""/>
        <dsp:cNvSpPr/>
      </dsp:nvSpPr>
      <dsp:spPr>
        <a:xfrm>
          <a:off x="833293" y="1496056"/>
          <a:ext cx="6110276" cy="350257"/>
        </a:xfrm>
        <a:custGeom>
          <a:avLst/>
          <a:gdLst/>
          <a:ahLst/>
          <a:cxnLst/>
          <a:rect l="0" t="0" r="0" b="0"/>
          <a:pathLst>
            <a:path>
              <a:moveTo>
                <a:pt x="6110276" y="0"/>
              </a:moveTo>
              <a:lnTo>
                <a:pt x="6110276" y="192228"/>
              </a:lnTo>
              <a:lnTo>
                <a:pt x="0" y="192228"/>
              </a:lnTo>
              <a:lnTo>
                <a:pt x="0" y="350257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>
        <a:off x="3735378" y="1669279"/>
        <a:ext cx="306106" cy="3812"/>
      </dsp:txXfrm>
    </dsp:sp>
    <dsp:sp modelId="{CF627660-22FF-4FF3-A52A-A7A3B3B0EBEC}">
      <dsp:nvSpPr>
        <dsp:cNvPr id="0" name=""/>
        <dsp:cNvSpPr/>
      </dsp:nvSpPr>
      <dsp:spPr>
        <a:xfrm>
          <a:off x="6115619" y="504315"/>
          <a:ext cx="1655901" cy="9935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+mn-lt"/>
            </a:rPr>
            <a:t>Списки и перечни</a:t>
          </a:r>
          <a:r>
            <a:rPr lang="ru-RU" sz="1100" kern="1200" dirty="0" smtClean="0">
              <a:latin typeface="+mn-lt"/>
            </a:rPr>
            <a:t/>
          </a:r>
          <a:br>
            <a:rPr lang="ru-RU" sz="1100" kern="1200" dirty="0" smtClean="0">
              <a:latin typeface="+mn-lt"/>
            </a:rPr>
          </a:br>
          <a:r>
            <a:rPr lang="ru-RU" sz="1100" kern="1200" dirty="0" smtClean="0">
              <a:latin typeface="+mn-lt"/>
            </a:rPr>
            <a:t>(Банкротство, 213-ФЗ, НКО-иностранный агент,)</a:t>
          </a:r>
          <a:endParaRPr lang="ru-RU" sz="1100" kern="1200" dirty="0">
            <a:latin typeface="+mn-lt"/>
          </a:endParaRPr>
        </a:p>
      </dsp:txBody>
      <dsp:txXfrm>
        <a:off x="6115619" y="504315"/>
        <a:ext cx="1655901" cy="993540"/>
      </dsp:txXfrm>
    </dsp:sp>
    <dsp:sp modelId="{80A6D592-28AD-45FA-AD7E-3F27D65A0AAC}">
      <dsp:nvSpPr>
        <dsp:cNvPr id="0" name=""/>
        <dsp:cNvSpPr/>
      </dsp:nvSpPr>
      <dsp:spPr>
        <a:xfrm>
          <a:off x="1659444" y="2329764"/>
          <a:ext cx="350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257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>
        <a:off x="1825051" y="2373578"/>
        <a:ext cx="19042" cy="3812"/>
      </dsp:txXfrm>
    </dsp:sp>
    <dsp:sp modelId="{5BFB6F5B-7632-4B95-A77E-ABE5DBE023F0}">
      <dsp:nvSpPr>
        <dsp:cNvPr id="0" name=""/>
        <dsp:cNvSpPr/>
      </dsp:nvSpPr>
      <dsp:spPr>
        <a:xfrm>
          <a:off x="5343" y="1878714"/>
          <a:ext cx="1655901" cy="9935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n-lt"/>
              <a:ea typeface="Times New Roman" pitchFamily="18" charset="0"/>
              <a:cs typeface="Times New Roman" pitchFamily="18" charset="0"/>
            </a:rPr>
            <a:t>Риск «</a:t>
          </a:r>
          <a:r>
            <a:rPr lang="ru-RU" sz="1100" b="1" kern="1200" dirty="0" err="1" smtClean="0">
              <a:latin typeface="+mn-lt"/>
              <a:ea typeface="Times New Roman" pitchFamily="18" charset="0"/>
              <a:cs typeface="Times New Roman" pitchFamily="18" charset="0"/>
            </a:rPr>
            <a:t>однодневности</a:t>
          </a:r>
          <a:r>
            <a:rPr lang="ru-RU" sz="1100" b="1" kern="1200" dirty="0" smtClean="0">
              <a:latin typeface="+mn-lt"/>
              <a:ea typeface="Times New Roman" pitchFamily="18" charset="0"/>
              <a:cs typeface="Times New Roman" pitchFamily="18" charset="0"/>
            </a:rPr>
            <a:t>»</a:t>
          </a:r>
          <a:br>
            <a:rPr lang="ru-RU" sz="1100" b="1" kern="1200" dirty="0" smtClean="0">
              <a:latin typeface="+mn-lt"/>
              <a:ea typeface="Times New Roman" pitchFamily="18" charset="0"/>
              <a:cs typeface="Times New Roman" pitchFamily="18" charset="0"/>
            </a:rPr>
          </a:br>
          <a:r>
            <a:rPr lang="ru-RU" sz="1100" b="0" kern="1200" dirty="0" smtClean="0">
              <a:latin typeface="+mn-lt"/>
              <a:ea typeface="Times New Roman" pitchFamily="18" charset="0"/>
              <a:cs typeface="Times New Roman" pitchFamily="18" charset="0"/>
            </a:rPr>
            <a:t>Массовый адрес, массовый директор и др. </a:t>
          </a:r>
          <a:r>
            <a:rPr lang="ru-RU" sz="1100" kern="1200" dirty="0" smtClean="0">
              <a:latin typeface="+mn-lt"/>
              <a:ea typeface="Times New Roman" pitchFamily="18" charset="0"/>
              <a:cs typeface="Times New Roman" pitchFamily="18" charset="0"/>
            </a:rPr>
            <a:t>факторы</a:t>
          </a:r>
          <a:endParaRPr lang="ru-RU" sz="1100" kern="1200" dirty="0">
            <a:latin typeface="+mn-lt"/>
          </a:endParaRPr>
        </a:p>
      </dsp:txBody>
      <dsp:txXfrm>
        <a:off x="5343" y="1878714"/>
        <a:ext cx="1655901" cy="993540"/>
      </dsp:txXfrm>
    </dsp:sp>
    <dsp:sp modelId="{C3DA13C9-2BF3-422B-B944-7DFA9E6A9CA3}">
      <dsp:nvSpPr>
        <dsp:cNvPr id="0" name=""/>
        <dsp:cNvSpPr/>
      </dsp:nvSpPr>
      <dsp:spPr>
        <a:xfrm>
          <a:off x="3696203" y="2329764"/>
          <a:ext cx="350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257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>
        <a:off x="3861810" y="2373578"/>
        <a:ext cx="19042" cy="3812"/>
      </dsp:txXfrm>
    </dsp:sp>
    <dsp:sp modelId="{86B81768-84F2-4202-B48F-3049A33DEF9C}">
      <dsp:nvSpPr>
        <dsp:cNvPr id="0" name=""/>
        <dsp:cNvSpPr/>
      </dsp:nvSpPr>
      <dsp:spPr>
        <a:xfrm>
          <a:off x="2042101" y="1878714"/>
          <a:ext cx="1655901" cy="993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n-lt"/>
              <a:ea typeface="Times New Roman" pitchFamily="18" charset="0"/>
              <a:cs typeface="Times New Roman" pitchFamily="18" charset="0"/>
            </a:rPr>
            <a:t>Работа с бюджетными средствами </a:t>
          </a:r>
          <a:br>
            <a:rPr lang="ru-RU" sz="1100" b="1" kern="1200" dirty="0" smtClean="0">
              <a:latin typeface="+mn-lt"/>
              <a:ea typeface="Times New Roman" pitchFamily="18" charset="0"/>
              <a:cs typeface="Times New Roman" pitchFamily="18" charset="0"/>
            </a:rPr>
          </a:br>
          <a:r>
            <a:rPr lang="ru-RU" sz="1100" b="1" kern="1200" dirty="0" smtClean="0">
              <a:latin typeface="+mn-lt"/>
              <a:ea typeface="Times New Roman" pitchFamily="18" charset="0"/>
              <a:cs typeface="Times New Roman" pitchFamily="18" charset="0"/>
            </a:rPr>
            <a:t>(</a:t>
          </a:r>
          <a:r>
            <a:rPr lang="ru-RU" sz="1100" kern="1200" dirty="0" smtClean="0">
              <a:latin typeface="+mn-lt"/>
              <a:ea typeface="Times New Roman" pitchFamily="18" charset="0"/>
              <a:cs typeface="Times New Roman" pitchFamily="18" charset="0"/>
            </a:rPr>
            <a:t>94-ФЗ </a:t>
          </a:r>
          <a:r>
            <a:rPr lang="ru-RU" sz="1100" kern="1200" dirty="0" smtClean="0">
              <a:latin typeface="+mn-lt"/>
              <a:ea typeface="Times New Roman" pitchFamily="18" charset="0"/>
              <a:cs typeface="Times New Roman" pitchFamily="18" charset="0"/>
            </a:rPr>
            <a:t>и </a:t>
          </a:r>
          <a:r>
            <a:rPr lang="ru-RU" sz="1100" kern="1200" dirty="0" smtClean="0">
              <a:latin typeface="+mn-lt"/>
              <a:ea typeface="Times New Roman" pitchFamily="18" charset="0"/>
              <a:cs typeface="Times New Roman" pitchFamily="18" charset="0"/>
            </a:rPr>
            <a:t>223-ФЗ)</a:t>
          </a:r>
          <a:endParaRPr lang="ru-RU" sz="1100" kern="1200" dirty="0">
            <a:latin typeface="+mn-lt"/>
          </a:endParaRPr>
        </a:p>
      </dsp:txBody>
      <dsp:txXfrm>
        <a:off x="2042101" y="1878714"/>
        <a:ext cx="1655901" cy="993540"/>
      </dsp:txXfrm>
    </dsp:sp>
    <dsp:sp modelId="{F44095CB-6254-4472-9C06-A0F8AE6CB739}">
      <dsp:nvSpPr>
        <dsp:cNvPr id="0" name=""/>
        <dsp:cNvSpPr/>
      </dsp:nvSpPr>
      <dsp:spPr>
        <a:xfrm>
          <a:off x="5732962" y="2329764"/>
          <a:ext cx="350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257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>
        <a:off x="5898569" y="2373578"/>
        <a:ext cx="19042" cy="3812"/>
      </dsp:txXfrm>
    </dsp:sp>
    <dsp:sp modelId="{A9A4F07B-09FE-402B-A6C6-2B96B5DEFE81}">
      <dsp:nvSpPr>
        <dsp:cNvPr id="0" name=""/>
        <dsp:cNvSpPr/>
      </dsp:nvSpPr>
      <dsp:spPr>
        <a:xfrm>
          <a:off x="4078860" y="1878714"/>
          <a:ext cx="1655901" cy="9935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latin typeface="+mn-lt"/>
            </a:rPr>
            <a:t>Страновой</a:t>
          </a:r>
          <a:r>
            <a:rPr lang="ru-RU" sz="1100" b="1" kern="1200" dirty="0" smtClean="0">
              <a:latin typeface="+mn-lt"/>
            </a:rPr>
            <a:t> риск </a:t>
          </a:r>
          <a:br>
            <a:rPr lang="ru-RU" sz="1100" b="1" kern="1200" dirty="0" smtClean="0">
              <a:latin typeface="+mn-lt"/>
            </a:rPr>
          </a:br>
          <a:r>
            <a:rPr lang="ru-RU" sz="1100" b="0" kern="1200" dirty="0" smtClean="0">
              <a:latin typeface="+mn-lt"/>
            </a:rPr>
            <a:t>Списки </a:t>
          </a:r>
          <a:r>
            <a:rPr lang="en-US" sz="1100" b="0" kern="1200" dirty="0" smtClean="0">
              <a:latin typeface="+mn-lt"/>
            </a:rPr>
            <a:t>FATF, </a:t>
          </a:r>
          <a:r>
            <a:rPr lang="ru-RU" sz="1100" b="0" kern="1200" dirty="0" smtClean="0">
              <a:latin typeface="+mn-lt"/>
            </a:rPr>
            <a:t>списки офшоров ЦБ и Минфин</a:t>
          </a:r>
          <a:endParaRPr lang="ru-RU" sz="1100" b="0" kern="1200" dirty="0">
            <a:latin typeface="+mn-lt"/>
          </a:endParaRPr>
        </a:p>
      </dsp:txBody>
      <dsp:txXfrm>
        <a:off x="4078860" y="1878714"/>
        <a:ext cx="1655901" cy="993540"/>
      </dsp:txXfrm>
    </dsp:sp>
    <dsp:sp modelId="{5335F659-6008-4973-AF7F-B97AFB58AB96}">
      <dsp:nvSpPr>
        <dsp:cNvPr id="0" name=""/>
        <dsp:cNvSpPr/>
      </dsp:nvSpPr>
      <dsp:spPr>
        <a:xfrm>
          <a:off x="6115619" y="1878714"/>
          <a:ext cx="1655901" cy="9935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n-lt"/>
            </a:rPr>
            <a:t>Оценка уровня риска клиента</a:t>
          </a:r>
          <a:endParaRPr lang="ru-RU" sz="1100" b="1" kern="1200" dirty="0">
            <a:latin typeface="+mn-lt"/>
          </a:endParaRPr>
        </a:p>
      </dsp:txBody>
      <dsp:txXfrm>
        <a:off x="6115619" y="1878714"/>
        <a:ext cx="1655901" cy="993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1316E-35D1-4F6F-B309-FE43086D053E}">
      <dsp:nvSpPr>
        <dsp:cNvPr id="0" name=""/>
        <dsp:cNvSpPr/>
      </dsp:nvSpPr>
      <dsp:spPr>
        <a:xfrm>
          <a:off x="1659444" y="1031276"/>
          <a:ext cx="350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257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25051" y="1075090"/>
        <a:ext cx="19042" cy="3812"/>
      </dsp:txXfrm>
    </dsp:sp>
    <dsp:sp modelId="{62771598-5C59-4BE1-8F18-D243C4A4A5F9}">
      <dsp:nvSpPr>
        <dsp:cNvPr id="0" name=""/>
        <dsp:cNvSpPr/>
      </dsp:nvSpPr>
      <dsp:spPr>
        <a:xfrm>
          <a:off x="5343" y="580226"/>
          <a:ext cx="1655901" cy="993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/>
              <a:ea typeface="Times New Roman" pitchFamily="18" charset="0"/>
              <a:cs typeface="Times New Roman" pitchFamily="18" charset="0"/>
            </a:rPr>
            <a:t>Санкции</a:t>
          </a:r>
          <a:r>
            <a:rPr lang="ru-RU" sz="1300" kern="1200" dirty="0" smtClean="0">
              <a:latin typeface="Calibri"/>
              <a:ea typeface="Times New Roman" pitchFamily="18" charset="0"/>
              <a:cs typeface="Times New Roman" pitchFamily="18" charset="0"/>
            </a:rPr>
            <a:t> </a:t>
          </a:r>
          <a:br>
            <a:rPr lang="ru-RU" sz="1300" kern="1200" dirty="0" smtClean="0">
              <a:latin typeface="Calibri"/>
              <a:ea typeface="Times New Roman" pitchFamily="18" charset="0"/>
              <a:cs typeface="Times New Roman" pitchFamily="18" charset="0"/>
            </a:rPr>
          </a:br>
          <a:r>
            <a:rPr lang="ru-RU" sz="1000" kern="1200" dirty="0" smtClean="0">
              <a:latin typeface="Calibri"/>
            </a:rPr>
            <a:t>(N281-ФЗ "О специальных экономических мерах", США (</a:t>
          </a:r>
          <a:r>
            <a:rPr lang="en-US" sz="1000" kern="1200" dirty="0" smtClean="0">
              <a:latin typeface="Calibri"/>
            </a:rPr>
            <a:t>SDN List</a:t>
          </a:r>
          <a:r>
            <a:rPr lang="ru-RU" sz="1000" kern="1200" dirty="0" smtClean="0">
              <a:latin typeface="Calibri"/>
            </a:rPr>
            <a:t>), Европейским Союзом (</a:t>
          </a:r>
          <a:r>
            <a:rPr lang="en-US" sz="1000" kern="1200" dirty="0" smtClean="0">
              <a:latin typeface="Calibri"/>
            </a:rPr>
            <a:t>EMBARGO LIST</a:t>
          </a:r>
          <a:r>
            <a:rPr lang="ru-RU" sz="1000" kern="1200" dirty="0" smtClean="0">
              <a:latin typeface="Calibri"/>
            </a:rPr>
            <a:t>)</a:t>
          </a:r>
          <a:endParaRPr lang="ru-RU" sz="1000" kern="1200" dirty="0"/>
        </a:p>
      </dsp:txBody>
      <dsp:txXfrm>
        <a:off x="5343" y="580226"/>
        <a:ext cx="1655901" cy="993540"/>
      </dsp:txXfrm>
    </dsp:sp>
    <dsp:sp modelId="{A6C3199B-651B-4931-932D-20DE26EA2C96}">
      <dsp:nvSpPr>
        <dsp:cNvPr id="0" name=""/>
        <dsp:cNvSpPr/>
      </dsp:nvSpPr>
      <dsp:spPr>
        <a:xfrm>
          <a:off x="3696203" y="1031276"/>
          <a:ext cx="350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257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61810" y="1075090"/>
        <a:ext cx="19042" cy="3812"/>
      </dsp:txXfrm>
    </dsp:sp>
    <dsp:sp modelId="{3DE795C1-C52F-47FC-9A46-A54B490776BB}">
      <dsp:nvSpPr>
        <dsp:cNvPr id="0" name=""/>
        <dsp:cNvSpPr/>
      </dsp:nvSpPr>
      <dsp:spPr>
        <a:xfrm>
          <a:off x="2042101" y="580226"/>
          <a:ext cx="1655901" cy="9935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/>
            </a:rPr>
            <a:t>ИПДЛ</a:t>
          </a:r>
          <a:r>
            <a:rPr lang="en-US" sz="1300" b="1" kern="1200" dirty="0" smtClean="0">
              <a:latin typeface="Calibri"/>
            </a:rPr>
            <a:t> </a:t>
          </a:r>
          <a:r>
            <a:rPr lang="ru-RU" sz="1300" b="1" kern="1200" dirty="0" smtClean="0">
              <a:latin typeface="Calibri"/>
            </a:rPr>
            <a:t/>
          </a:r>
          <a:br>
            <a:rPr lang="ru-RU" sz="1300" b="1" kern="1200" dirty="0" smtClean="0">
              <a:latin typeface="Calibri"/>
            </a:rPr>
          </a:br>
          <a:r>
            <a:rPr lang="ru-RU" sz="1100" kern="1200" dirty="0" smtClean="0">
              <a:latin typeface="Calibri"/>
            </a:rPr>
            <a:t>иностранные публичные должностные лица</a:t>
          </a:r>
          <a:endParaRPr lang="ru-RU" sz="1100" kern="1200" dirty="0"/>
        </a:p>
      </dsp:txBody>
      <dsp:txXfrm>
        <a:off x="2042101" y="580226"/>
        <a:ext cx="1655901" cy="993540"/>
      </dsp:txXfrm>
    </dsp:sp>
    <dsp:sp modelId="{D1877750-CF4E-476F-87BF-3D48097D92A5}">
      <dsp:nvSpPr>
        <dsp:cNvPr id="0" name=""/>
        <dsp:cNvSpPr/>
      </dsp:nvSpPr>
      <dsp:spPr>
        <a:xfrm>
          <a:off x="5732962" y="1031276"/>
          <a:ext cx="350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257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98569" y="1075090"/>
        <a:ext cx="19042" cy="3812"/>
      </dsp:txXfrm>
    </dsp:sp>
    <dsp:sp modelId="{E32C25B4-FEF0-4E93-85FF-7B4712E61EBC}">
      <dsp:nvSpPr>
        <dsp:cNvPr id="0" name=""/>
        <dsp:cNvSpPr/>
      </dsp:nvSpPr>
      <dsp:spPr>
        <a:xfrm>
          <a:off x="4078860" y="580226"/>
          <a:ext cx="1655901" cy="9935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/>
            </a:rPr>
            <a:t>РПДЛ</a:t>
          </a:r>
          <a:r>
            <a:rPr lang="en-US" sz="1300" kern="1200" dirty="0" smtClean="0">
              <a:latin typeface="Calibri"/>
            </a:rPr>
            <a:t> </a:t>
          </a:r>
          <a:r>
            <a:rPr lang="ru-RU" sz="1300" kern="1200" dirty="0" smtClean="0">
              <a:latin typeface="Calibri"/>
            </a:rPr>
            <a:t/>
          </a:r>
          <a:br>
            <a:rPr lang="ru-RU" sz="1300" kern="1200" dirty="0" smtClean="0">
              <a:latin typeface="Calibri"/>
            </a:rPr>
          </a:br>
          <a:r>
            <a:rPr lang="ru-RU" sz="1100" kern="1200" dirty="0" smtClean="0">
              <a:latin typeface="Calibri"/>
            </a:rPr>
            <a:t>лицо, занимающее государственные  должности </a:t>
          </a:r>
          <a:r>
            <a:rPr lang="ru-RU" sz="1100" kern="1200" dirty="0" smtClean="0">
              <a:latin typeface="Calibri"/>
            </a:rPr>
            <a:t>РФ</a:t>
          </a:r>
          <a:endParaRPr lang="ru-RU" sz="1100" kern="1200" dirty="0">
            <a:latin typeface="Calibri"/>
          </a:endParaRPr>
        </a:p>
      </dsp:txBody>
      <dsp:txXfrm>
        <a:off x="4078860" y="580226"/>
        <a:ext cx="1655901" cy="993540"/>
      </dsp:txXfrm>
    </dsp:sp>
    <dsp:sp modelId="{6663E780-1C09-47F4-89A6-0BB9F9615193}">
      <dsp:nvSpPr>
        <dsp:cNvPr id="0" name=""/>
        <dsp:cNvSpPr/>
      </dsp:nvSpPr>
      <dsp:spPr>
        <a:xfrm>
          <a:off x="833293" y="1571967"/>
          <a:ext cx="6110276" cy="350257"/>
        </a:xfrm>
        <a:custGeom>
          <a:avLst/>
          <a:gdLst/>
          <a:ahLst/>
          <a:cxnLst/>
          <a:rect l="0" t="0" r="0" b="0"/>
          <a:pathLst>
            <a:path>
              <a:moveTo>
                <a:pt x="6110276" y="0"/>
              </a:moveTo>
              <a:lnTo>
                <a:pt x="6110276" y="192228"/>
              </a:lnTo>
              <a:lnTo>
                <a:pt x="0" y="192228"/>
              </a:lnTo>
              <a:lnTo>
                <a:pt x="0" y="350257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35378" y="1745189"/>
        <a:ext cx="306106" cy="3812"/>
      </dsp:txXfrm>
    </dsp:sp>
    <dsp:sp modelId="{74882DC1-EF3D-4B69-89D2-17FBBFF1B4C0}">
      <dsp:nvSpPr>
        <dsp:cNvPr id="0" name=""/>
        <dsp:cNvSpPr/>
      </dsp:nvSpPr>
      <dsp:spPr>
        <a:xfrm>
          <a:off x="6115619" y="580226"/>
          <a:ext cx="1655901" cy="9935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/>
              <a:ea typeface="Times New Roman" pitchFamily="18" charset="0"/>
              <a:cs typeface="Times New Roman" pitchFamily="18" charset="0"/>
            </a:rPr>
            <a:t>МПДЛ</a:t>
          </a:r>
          <a:r>
            <a:rPr lang="ru-RU" sz="1300" kern="1200" dirty="0" smtClean="0">
              <a:latin typeface="Calibri"/>
              <a:ea typeface="Times New Roman" pitchFamily="18" charset="0"/>
              <a:cs typeface="Times New Roman" pitchFamily="18" charset="0"/>
            </a:rPr>
            <a:t> </a:t>
          </a:r>
          <a:br>
            <a:rPr lang="ru-RU" sz="1300" kern="1200" dirty="0" smtClean="0">
              <a:latin typeface="Calibri"/>
              <a:ea typeface="Times New Roman" pitchFamily="18" charset="0"/>
              <a:cs typeface="Times New Roman" pitchFamily="18" charset="0"/>
            </a:rPr>
          </a:br>
          <a:r>
            <a:rPr lang="ru-RU" sz="1100" kern="1200" dirty="0" smtClean="0">
              <a:latin typeface="Calibri"/>
              <a:ea typeface="Times New Roman" pitchFamily="18" charset="0"/>
              <a:cs typeface="Times New Roman" pitchFamily="18" charset="0"/>
            </a:rPr>
            <a:t>должностные лица публичных международных </a:t>
          </a:r>
          <a:r>
            <a:rPr lang="ru-RU" sz="1100" kern="1200" dirty="0" smtClean="0">
              <a:latin typeface="Calibri"/>
              <a:ea typeface="Times New Roman" pitchFamily="18" charset="0"/>
              <a:cs typeface="Times New Roman" pitchFamily="18" charset="0"/>
            </a:rPr>
            <a:t>организаций</a:t>
          </a:r>
          <a:endParaRPr lang="ru-RU" sz="1100" kern="1200" dirty="0"/>
        </a:p>
      </dsp:txBody>
      <dsp:txXfrm>
        <a:off x="6115619" y="580226"/>
        <a:ext cx="1655901" cy="993540"/>
      </dsp:txXfrm>
    </dsp:sp>
    <dsp:sp modelId="{8D2CF153-C5E7-496B-87D0-B48590A02C07}">
      <dsp:nvSpPr>
        <dsp:cNvPr id="0" name=""/>
        <dsp:cNvSpPr/>
      </dsp:nvSpPr>
      <dsp:spPr>
        <a:xfrm>
          <a:off x="1659444" y="2405675"/>
          <a:ext cx="350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257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25051" y="2449488"/>
        <a:ext cx="19042" cy="3812"/>
      </dsp:txXfrm>
    </dsp:sp>
    <dsp:sp modelId="{A73CFE89-13FE-4ED9-A23A-99BB675DD1DF}">
      <dsp:nvSpPr>
        <dsp:cNvPr id="0" name=""/>
        <dsp:cNvSpPr/>
      </dsp:nvSpPr>
      <dsp:spPr>
        <a:xfrm>
          <a:off x="5343" y="1954624"/>
          <a:ext cx="1655901" cy="9935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/>
              <a:ea typeface="Times New Roman" pitchFamily="18" charset="0"/>
              <a:cs typeface="Times New Roman" pitchFamily="18" charset="0"/>
            </a:rPr>
            <a:t>Близкое окружение</a:t>
          </a:r>
          <a:r>
            <a:rPr lang="en-US" sz="1300" b="1" kern="1200" dirty="0" smtClean="0">
              <a:latin typeface="Calibri"/>
              <a:ea typeface="Times New Roman" pitchFamily="18" charset="0"/>
              <a:cs typeface="Times New Roman" pitchFamily="18" charset="0"/>
            </a:rPr>
            <a:t> </a:t>
          </a:r>
          <a:r>
            <a:rPr lang="ru-RU" sz="1300" b="1" kern="1200" dirty="0" smtClean="0">
              <a:latin typeface="Calibri"/>
              <a:ea typeface="Times New Roman" pitchFamily="18" charset="0"/>
              <a:cs typeface="Times New Roman" pitchFamily="18" charset="0"/>
            </a:rPr>
            <a:t/>
          </a:r>
          <a:br>
            <a:rPr lang="ru-RU" sz="1300" b="1" kern="1200" dirty="0" smtClean="0">
              <a:latin typeface="Calibri"/>
              <a:ea typeface="Times New Roman" pitchFamily="18" charset="0"/>
              <a:cs typeface="Times New Roman" pitchFamily="18" charset="0"/>
            </a:rPr>
          </a:br>
          <a:r>
            <a:rPr lang="ru-RU" sz="1100" b="0" kern="1200" dirty="0" smtClean="0">
              <a:latin typeface="Calibri"/>
              <a:ea typeface="Times New Roman" pitchFamily="18" charset="0"/>
              <a:cs typeface="Times New Roman" pitchFamily="18" charset="0"/>
            </a:rPr>
            <a:t>супруг или супруга, родственники ИПДЛ по прямой восходящей или нисходящей линии</a:t>
          </a:r>
          <a:endParaRPr lang="ru-RU" sz="1100" b="0" kern="1200" dirty="0">
            <a:latin typeface="Calibri"/>
            <a:ea typeface="Times New Roman" pitchFamily="18" charset="0"/>
            <a:cs typeface="Times New Roman" pitchFamily="18" charset="0"/>
          </a:endParaRPr>
        </a:p>
      </dsp:txBody>
      <dsp:txXfrm>
        <a:off x="5343" y="1954624"/>
        <a:ext cx="1655901" cy="993540"/>
      </dsp:txXfrm>
    </dsp:sp>
    <dsp:sp modelId="{689D42D8-82C8-4294-BCCE-315D01AB2E39}">
      <dsp:nvSpPr>
        <dsp:cNvPr id="0" name=""/>
        <dsp:cNvSpPr/>
      </dsp:nvSpPr>
      <dsp:spPr>
        <a:xfrm>
          <a:off x="3696203" y="2405675"/>
          <a:ext cx="350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257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61810" y="2449488"/>
        <a:ext cx="19042" cy="3812"/>
      </dsp:txXfrm>
    </dsp:sp>
    <dsp:sp modelId="{1D969D4D-EF10-4C33-8342-62E1DE4AC586}">
      <dsp:nvSpPr>
        <dsp:cNvPr id="0" name=""/>
        <dsp:cNvSpPr/>
      </dsp:nvSpPr>
      <dsp:spPr>
        <a:xfrm>
          <a:off x="2042101" y="1954624"/>
          <a:ext cx="1655901" cy="993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/>
              <a:ea typeface="Times New Roman" pitchFamily="18" charset="0"/>
              <a:cs typeface="Times New Roman" pitchFamily="18" charset="0"/>
            </a:rPr>
            <a:t>Список недействительных паспортов</a:t>
          </a:r>
          <a:endParaRPr lang="ru-RU" sz="1300" b="1" kern="1200" dirty="0">
            <a:latin typeface="Calibri"/>
            <a:ea typeface="Times New Roman" pitchFamily="18" charset="0"/>
            <a:cs typeface="Times New Roman" pitchFamily="18" charset="0"/>
          </a:endParaRPr>
        </a:p>
      </dsp:txBody>
      <dsp:txXfrm>
        <a:off x="2042101" y="1954624"/>
        <a:ext cx="1655901" cy="993540"/>
      </dsp:txXfrm>
    </dsp:sp>
    <dsp:sp modelId="{CB499DAC-EE1C-46DF-9DBD-908947B150AA}">
      <dsp:nvSpPr>
        <dsp:cNvPr id="0" name=""/>
        <dsp:cNvSpPr/>
      </dsp:nvSpPr>
      <dsp:spPr>
        <a:xfrm>
          <a:off x="5732962" y="2405675"/>
          <a:ext cx="350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257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98569" y="2449488"/>
        <a:ext cx="19042" cy="3812"/>
      </dsp:txXfrm>
    </dsp:sp>
    <dsp:sp modelId="{AAEAFACC-4983-4DAC-8D53-7A4F36D4D943}">
      <dsp:nvSpPr>
        <dsp:cNvPr id="0" name=""/>
        <dsp:cNvSpPr/>
      </dsp:nvSpPr>
      <dsp:spPr>
        <a:xfrm>
          <a:off x="4078860" y="1954624"/>
          <a:ext cx="1655901" cy="9935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/>
              <a:ea typeface="Times New Roman" pitchFamily="18" charset="0"/>
              <a:cs typeface="Times New Roman" pitchFamily="18" charset="0"/>
            </a:rPr>
            <a:t>Декларация о доходах и имуществе</a:t>
          </a:r>
          <a:endParaRPr lang="ru-RU" sz="1300" b="1" kern="1200" dirty="0">
            <a:latin typeface="Calibri"/>
            <a:ea typeface="Times New Roman" pitchFamily="18" charset="0"/>
            <a:cs typeface="Times New Roman" pitchFamily="18" charset="0"/>
          </a:endParaRPr>
        </a:p>
      </dsp:txBody>
      <dsp:txXfrm>
        <a:off x="4078860" y="1954624"/>
        <a:ext cx="1655901" cy="993540"/>
      </dsp:txXfrm>
    </dsp:sp>
    <dsp:sp modelId="{F88D0B0C-59F7-4435-9B2D-5CC88462543C}">
      <dsp:nvSpPr>
        <dsp:cNvPr id="0" name=""/>
        <dsp:cNvSpPr/>
      </dsp:nvSpPr>
      <dsp:spPr>
        <a:xfrm>
          <a:off x="6115619" y="1954624"/>
          <a:ext cx="1655901" cy="9935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latin typeface="Calibri"/>
            </a:rPr>
            <a:t>Страновой</a:t>
          </a:r>
          <a:r>
            <a:rPr lang="ru-RU" sz="1300" b="1" kern="1200" dirty="0" smtClean="0">
              <a:latin typeface="Calibri"/>
            </a:rPr>
            <a:t> риск </a:t>
          </a:r>
          <a:endParaRPr lang="ru-RU" sz="1300" b="0" kern="1200" dirty="0">
            <a:latin typeface="Calibri"/>
            <a:ea typeface="Times New Roman" pitchFamily="18" charset="0"/>
            <a:cs typeface="Times New Roman" pitchFamily="18" charset="0"/>
          </a:endParaRPr>
        </a:p>
      </dsp:txBody>
      <dsp:txXfrm>
        <a:off x="6115619" y="1954624"/>
        <a:ext cx="1655901" cy="993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16C5-DED5-4344-9E0C-6197FBDB559F}">
      <dsp:nvSpPr>
        <dsp:cNvPr id="0" name=""/>
        <dsp:cNvSpPr/>
      </dsp:nvSpPr>
      <dsp:spPr>
        <a:xfrm>
          <a:off x="0" y="499667"/>
          <a:ext cx="1957717" cy="117463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/>
            <a:t>ИПДЛ</a:t>
          </a:r>
          <a:endParaRPr lang="ru-RU" sz="1800" kern="1200" dirty="0"/>
        </a:p>
      </dsp:txBody>
      <dsp:txXfrm>
        <a:off x="0" y="499667"/>
        <a:ext cx="1957717" cy="1174630"/>
      </dsp:txXfrm>
    </dsp:sp>
    <dsp:sp modelId="{F6EAE64C-6C10-415E-BAF2-9B210226826C}">
      <dsp:nvSpPr>
        <dsp:cNvPr id="0" name=""/>
        <dsp:cNvSpPr/>
      </dsp:nvSpPr>
      <dsp:spPr>
        <a:xfrm>
          <a:off x="2153489" y="499667"/>
          <a:ext cx="1957717" cy="1174630"/>
        </a:xfrm>
        <a:prstGeom prst="rect">
          <a:avLst/>
        </a:prstGeom>
        <a:solidFill>
          <a:schemeClr val="accent6">
            <a:shade val="50000"/>
            <a:hueOff val="90055"/>
            <a:satOff val="-1694"/>
            <a:lumOff val="137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/>
            <a:t>МПДЛ</a:t>
          </a:r>
          <a:endParaRPr lang="ru-RU" sz="1800" kern="1200" dirty="0"/>
        </a:p>
      </dsp:txBody>
      <dsp:txXfrm>
        <a:off x="2153489" y="499667"/>
        <a:ext cx="1957717" cy="1174630"/>
      </dsp:txXfrm>
    </dsp:sp>
    <dsp:sp modelId="{172C2B16-DBA3-4D76-8C6F-3BA5FED163B9}">
      <dsp:nvSpPr>
        <dsp:cNvPr id="0" name=""/>
        <dsp:cNvSpPr/>
      </dsp:nvSpPr>
      <dsp:spPr>
        <a:xfrm>
          <a:off x="4306978" y="499667"/>
          <a:ext cx="1957717" cy="117463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/>
            <a:t>РПДЛ</a:t>
          </a:r>
          <a:endParaRPr lang="ru-RU" sz="1800" kern="1200" dirty="0"/>
        </a:p>
      </dsp:txBody>
      <dsp:txXfrm>
        <a:off x="4306978" y="499667"/>
        <a:ext cx="1957717" cy="1174630"/>
      </dsp:txXfrm>
    </dsp:sp>
    <dsp:sp modelId="{77B3DBE9-CBBF-4ECD-B1C0-5D0E90CF5753}">
      <dsp:nvSpPr>
        <dsp:cNvPr id="0" name=""/>
        <dsp:cNvSpPr/>
      </dsp:nvSpPr>
      <dsp:spPr>
        <a:xfrm>
          <a:off x="0" y="1870069"/>
          <a:ext cx="1957717" cy="117463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/>
            <a:t>Близкое окружение</a:t>
          </a:r>
          <a:r>
            <a:rPr lang="ru-RU" sz="1800" b="1" i="0" u="none" kern="1200" baseline="0" dirty="0" smtClean="0"/>
            <a:t> публичных должностных лиц</a:t>
          </a:r>
          <a:endParaRPr lang="ru-RU" sz="1800" b="0" i="0" u="none" kern="1200" dirty="0"/>
        </a:p>
      </dsp:txBody>
      <dsp:txXfrm>
        <a:off x="0" y="1870069"/>
        <a:ext cx="1957717" cy="1174630"/>
      </dsp:txXfrm>
    </dsp:sp>
    <dsp:sp modelId="{6FE17E0B-E205-44D2-B8D4-1E1F8FACBEE3}">
      <dsp:nvSpPr>
        <dsp:cNvPr id="0" name=""/>
        <dsp:cNvSpPr/>
      </dsp:nvSpPr>
      <dsp:spPr>
        <a:xfrm>
          <a:off x="2153489" y="1870069"/>
          <a:ext cx="1957717" cy="117463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/>
            <a:t>Государственные служащие РФ</a:t>
          </a:r>
          <a:endParaRPr lang="ru-RU" sz="1800" kern="1200" dirty="0"/>
        </a:p>
      </dsp:txBody>
      <dsp:txXfrm>
        <a:off x="2153489" y="1870069"/>
        <a:ext cx="1957717" cy="1174630"/>
      </dsp:txXfrm>
    </dsp:sp>
    <dsp:sp modelId="{3D73FD45-27D0-4AAA-B864-809DED166E7F}">
      <dsp:nvSpPr>
        <dsp:cNvPr id="0" name=""/>
        <dsp:cNvSpPr/>
      </dsp:nvSpPr>
      <dsp:spPr>
        <a:xfrm>
          <a:off x="4306978" y="1870069"/>
          <a:ext cx="1957717" cy="1174630"/>
        </a:xfrm>
        <a:prstGeom prst="rect">
          <a:avLst/>
        </a:prstGeom>
        <a:solidFill>
          <a:schemeClr val="accent6">
            <a:shade val="50000"/>
            <a:hueOff val="90055"/>
            <a:satOff val="-1694"/>
            <a:lumOff val="137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/>
            <a:t>Российские и глобальные санкционные листы</a:t>
          </a:r>
          <a:endParaRPr lang="ru-RU" sz="1800" kern="1200" dirty="0"/>
        </a:p>
      </dsp:txBody>
      <dsp:txXfrm>
        <a:off x="4306978" y="1870069"/>
        <a:ext cx="1957717" cy="1174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D74AD-1820-4B69-A7EF-ABA8C4A718F7}">
      <dsp:nvSpPr>
        <dsp:cNvPr id="0" name=""/>
        <dsp:cNvSpPr/>
      </dsp:nvSpPr>
      <dsp:spPr>
        <a:xfrm>
          <a:off x="2222" y="370500"/>
          <a:ext cx="2678114" cy="970589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Проверка </a:t>
          </a: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сведений </a:t>
          </a:r>
          <a:b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 банкротстве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2" y="370500"/>
        <a:ext cx="2678114" cy="970589"/>
      </dsp:txXfrm>
    </dsp:sp>
    <dsp:sp modelId="{E54E16C5-DED5-4344-9E0C-6197FBDB559F}">
      <dsp:nvSpPr>
        <dsp:cNvPr id="0" name=""/>
        <dsp:cNvSpPr/>
      </dsp:nvSpPr>
      <dsp:spPr>
        <a:xfrm>
          <a:off x="2842101" y="370500"/>
          <a:ext cx="2340252" cy="970589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Проверка паспортов</a:t>
          </a:r>
          <a:endParaRPr lang="ru-RU" sz="1700" kern="1200" dirty="0"/>
        </a:p>
      </dsp:txBody>
      <dsp:txXfrm>
        <a:off x="2842101" y="370500"/>
        <a:ext cx="2340252" cy="970589"/>
      </dsp:txXfrm>
    </dsp:sp>
    <dsp:sp modelId="{A8C53754-8AE0-4DCA-985D-C67F00872EE8}">
      <dsp:nvSpPr>
        <dsp:cNvPr id="0" name=""/>
        <dsp:cNvSpPr/>
      </dsp:nvSpPr>
      <dsp:spPr>
        <a:xfrm>
          <a:off x="4050" y="1502854"/>
          <a:ext cx="1617648" cy="970589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Проверка по спискам</a:t>
          </a:r>
          <a:endParaRPr lang="ru-RU" sz="1700" kern="1200" dirty="0"/>
        </a:p>
      </dsp:txBody>
      <dsp:txXfrm>
        <a:off x="4050" y="1502854"/>
        <a:ext cx="1617648" cy="970589"/>
      </dsp:txXfrm>
    </dsp:sp>
    <dsp:sp modelId="{0CACC911-D9E4-456E-B30E-3F4BB8A53CFB}">
      <dsp:nvSpPr>
        <dsp:cNvPr id="0" name=""/>
        <dsp:cNvSpPr/>
      </dsp:nvSpPr>
      <dsp:spPr>
        <a:xfrm>
          <a:off x="1783463" y="1502854"/>
          <a:ext cx="1617648" cy="970589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Сохраненные поисковые запросы</a:t>
          </a:r>
          <a:endParaRPr lang="ru-RU" sz="1700" kern="1200" dirty="0"/>
        </a:p>
      </dsp:txBody>
      <dsp:txXfrm>
        <a:off x="1783463" y="1502854"/>
        <a:ext cx="1617648" cy="970589"/>
      </dsp:txXfrm>
    </dsp:sp>
    <dsp:sp modelId="{73857A97-3271-4814-8D3E-FBD3FA5FCEE3}">
      <dsp:nvSpPr>
        <dsp:cNvPr id="0" name=""/>
        <dsp:cNvSpPr/>
      </dsp:nvSpPr>
      <dsp:spPr>
        <a:xfrm>
          <a:off x="3562877" y="1502854"/>
          <a:ext cx="1617648" cy="970589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Мониторинг</a:t>
          </a:r>
          <a:endParaRPr lang="ru-RU" sz="1700" kern="1200" dirty="0"/>
        </a:p>
      </dsp:txBody>
      <dsp:txXfrm>
        <a:off x="3562877" y="1502854"/>
        <a:ext cx="1617648" cy="970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5D1BB-9D86-46C0-9A1B-1E3293D90EAE}" type="datetimeFigureOut">
              <a:rPr lang="ru-RU" smtClean="0"/>
              <a:t>06.10.2014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395AD-3F67-48EF-90BC-4909E3CA15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378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34888"/>
            <a:ext cx="3942184" cy="2956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60648" y="3131840"/>
            <a:ext cx="6408712" cy="60121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6200" y="8676456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999D9-470C-4BAC-BFAB-30FF914B0F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35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34938"/>
            <a:ext cx="3941763" cy="2955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99D9-470C-4BAC-BFAB-30FF914B0F9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673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34938"/>
            <a:ext cx="3941763" cy="2955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B349-8394-4EE5-AE05-789D53E85F37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7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34938"/>
            <a:ext cx="3941763" cy="2955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99D9-470C-4BAC-BFAB-30FF914B0F9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0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34938"/>
            <a:ext cx="3941763" cy="2955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99D9-470C-4BAC-BFAB-30FF914B0F9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48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34938"/>
            <a:ext cx="3941763" cy="2955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99D9-470C-4BAC-BFAB-30FF914B0F9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48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34938"/>
            <a:ext cx="3941763" cy="2955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2" indent="0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99D9-470C-4BAC-BFAB-30FF914B0F9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48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34938"/>
            <a:ext cx="3941763" cy="2955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Индекс уровня риска рассчитываемый на основании признаков повышенного уровня риска в соответствии с рисковой политикой </a:t>
            </a:r>
            <a:r>
              <a:rPr lang="ru-RU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Вашей компании</a:t>
            </a:r>
            <a:endParaRPr lang="ru-RU" sz="11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lvl="2" indent="-285750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99D9-470C-4BAC-BFAB-30FF914B0F9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48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34938"/>
            <a:ext cx="3941763" cy="2955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99D9-470C-4BAC-BFAB-30FF914B0F9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48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34938"/>
            <a:ext cx="3941763" cy="2955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80000"/>
            </a:pPr>
            <a:endParaRPr lang="ru-RU" sz="1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99D9-470C-4BAC-BFAB-30FF914B0F9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482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34938"/>
            <a:ext cx="3941763" cy="2955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80000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99D9-470C-4BAC-BFAB-30FF914B0F9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48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8BC5-E197-475B-8798-4935EAB957B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8E07-596C-4E04-84AB-7BA026E905D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3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AF8F-91BD-4907-8AF2-F10E4FEAAC3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3626-905B-43B7-B16C-BDC0257F47C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2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0D736-3C50-4A2A-A04D-EC7DCA968DD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4D43-A74B-4C5B-AA7E-55C30DB4C54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5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88000" y="287779"/>
            <a:ext cx="2907923" cy="288000"/>
          </a:xfrm>
          <a:solidFill>
            <a:schemeClr val="accent1"/>
          </a:solidFill>
        </p:spPr>
        <p:txBody>
          <a:bodyPr wrap="none" lIns="90000" rIns="72000" bIns="36000" anchor="ctr" anchorCtr="0">
            <a:spAutoFit/>
          </a:bodyPr>
          <a:lstStyle>
            <a:lvl1pPr marL="0" indent="0">
              <a:buFontTx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xfrm>
            <a:off x="6696075" y="6551613"/>
            <a:ext cx="1079500" cy="306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FFB4C-1FEE-4725-B0C3-15D6B8C140F6}" type="datetime1">
              <a:rPr lang="fr-FR" smtClean="0">
                <a:solidFill>
                  <a:srgbClr val="000000"/>
                </a:solidFill>
              </a:rPr>
              <a:t>06/10/2014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87338" y="6551613"/>
            <a:ext cx="6408737" cy="306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7775575" y="6551613"/>
            <a:ext cx="1081088" cy="306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FB7720-C458-4154-9822-B8ED32C0F479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576263"/>
            <a:ext cx="8569325" cy="9812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7338" y="1557486"/>
            <a:ext cx="8569325" cy="48958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696075" y="6551613"/>
            <a:ext cx="1079500" cy="306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27D2A6-D467-4587-B8CE-F758A44DA38D}" type="datetime1">
              <a:rPr lang="fr-FR" smtClean="0">
                <a:solidFill>
                  <a:srgbClr val="000000"/>
                </a:solidFill>
              </a:rPr>
              <a:t>06/10/2014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7338" y="6551613"/>
            <a:ext cx="6408737" cy="306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75575" y="6551613"/>
            <a:ext cx="1081088" cy="306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A617F9-F398-4489-A5DB-3AFF65F5BE3E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68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88000" y="287779"/>
            <a:ext cx="2907923" cy="288000"/>
          </a:xfrm>
          <a:solidFill>
            <a:schemeClr val="accent1"/>
          </a:solidFill>
        </p:spPr>
        <p:txBody>
          <a:bodyPr wrap="none" lIns="90000" rIns="72000" bIns="36000" anchor="ctr" anchorCtr="0">
            <a:spAutoFit/>
          </a:bodyPr>
          <a:lstStyle>
            <a:lvl1pPr marL="0" indent="0">
              <a:buFontTx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xfrm>
            <a:off x="6696075" y="6551613"/>
            <a:ext cx="1079500" cy="306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051363-E333-4DC6-AD5C-40991A4471CC}" type="datetime1">
              <a:rPr lang="fr-FR" smtClean="0">
                <a:solidFill>
                  <a:srgbClr val="000000"/>
                </a:solidFill>
              </a:rPr>
              <a:t>06/10/2014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87338" y="6551613"/>
            <a:ext cx="6408737" cy="306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7775575" y="6551613"/>
            <a:ext cx="1081088" cy="306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62D5E-58BB-4809-A394-0459BC02A3C6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59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ohne Titel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696000" y="6552000"/>
            <a:ext cx="1080000" cy="306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1C564B-9EDC-4F56-84FB-9226095B9728}" type="datetime1">
              <a:rPr lang="fr-FR" smtClean="0">
                <a:solidFill>
                  <a:srgbClr val="000000"/>
                </a:solidFill>
              </a:rPr>
              <a:t>06/10/2014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7999" y="6552000"/>
            <a:ext cx="6408000" cy="306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76000" y="6552000"/>
            <a:ext cx="1080000" cy="306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B76055-AF97-4BB3-B7A5-A762FFDBC794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7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696000" y="6552000"/>
            <a:ext cx="1080000" cy="306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DA4A75-3C0C-4B16-85DE-5D2EB367F428}" type="datetime1">
              <a:rPr lang="fr-FR" smtClean="0">
                <a:solidFill>
                  <a:srgbClr val="000000"/>
                </a:solidFill>
              </a:rPr>
              <a:t>06/10/2014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7999" y="6552000"/>
            <a:ext cx="6408000" cy="306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76000" y="6552000"/>
            <a:ext cx="1080000" cy="306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B76055-AF97-4BB3-B7A5-A762FFDBC794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0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76BD0-E046-47C4-AEEC-D7693D4D68A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EA75C-A675-4836-A111-B0A4ED0C83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2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1ADD5B-E6BE-48C4-9FBD-2FC1E261C90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EA75C-A675-4836-A111-B0A4ED0C83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2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44D3B-9803-4A30-9BE6-ED05F631EB6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EA75C-A675-4836-A111-B0A4ED0C83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689600"/>
            <a:ext cx="8229600" cy="633412"/>
          </a:xfrm>
        </p:spPr>
        <p:txBody>
          <a:bodyPr>
            <a:noAutofit/>
          </a:bodyPr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ru-RU" altLang="ru-RU" sz="3200" b="1" kern="1200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593"/>
            <a:ext cx="8229600" cy="4320703"/>
          </a:xfrm>
        </p:spPr>
        <p:txBody>
          <a:bodyPr/>
          <a:lstStyle>
            <a:lvl1pPr marL="342900" indent="-342900">
              <a:buFontTx/>
              <a:buNone/>
              <a:defRPr kumimoji="0" lang="ru-RU" altLang="ru-RU" sz="24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342900" indent="-342900">
              <a:defRPr kumimoji="0" lang="ru-RU" altLang="ru-RU" sz="2400" b="0" i="0" u="none" strike="noStrike" kern="1200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649288" indent="-342900">
              <a:defRPr kumimoji="0" lang="ru-RU" altLang="ru-RU" sz="2400" b="0" i="0" u="none" strike="noStrike" kern="1200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649288" indent="-342900">
              <a:defRPr kumimoji="0" lang="ru-RU" altLang="ru-RU" sz="24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altLang="ru-RU" sz="2400" b="0" i="0" u="none" strike="noStrike" kern="120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04800" marR="0" lvl="0" indent="-30480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DB2F36"/>
              </a:buClr>
              <a:buSzPct val="85000"/>
              <a:buFont typeface="Wingdings" pitchFamily="2" charset="2"/>
              <a:buChar char="n"/>
              <a:tabLst/>
              <a:defRPr/>
            </a:pPr>
            <a:r>
              <a:rPr lang="ru-RU" dirty="0" smtClean="0"/>
              <a:t>Образец текста</a:t>
            </a:r>
          </a:p>
          <a:p>
            <a:pPr marL="304800" marR="0" lvl="1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Второй уровень</a:t>
            </a:r>
          </a:p>
          <a:p>
            <a:pPr marL="611188" marR="0" lvl="2" indent="-3048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lang="ru-RU" dirty="0" smtClean="0"/>
              <a:t>Третий уровень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Четвертый уровень</a:t>
            </a:r>
          </a:p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3FB65-4E15-4D7F-ADDF-1B210EC9453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402" y="6399084"/>
            <a:ext cx="2133600" cy="3651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CE9BBE45-8CB2-483C-8C15-9DA7A3B880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1005"/>
            <a:ext cx="1485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48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F3E-E708-4DD5-8C66-A65A0A61404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EA75C-A675-4836-A111-B0A4ED0C83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13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56237-BEE6-4E0A-AF0C-F05332FE16B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EA75C-A675-4836-A111-B0A4ED0C83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13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BE9532-9567-4A0C-8C83-07D1F7BCA9F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EA75C-A675-4836-A111-B0A4ED0C83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9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75274-C262-44FE-A750-0AF8DB7426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EA75C-A675-4836-A111-B0A4ED0C83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45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7E7B2-5EFC-45C1-88DF-8F2EE0E0360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EA75C-A675-4836-A111-B0A4ED0C83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54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FDBD5-8E62-48DB-9E46-64CE83F7A1C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EA75C-A675-4836-A111-B0A4ED0C83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28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1128A-5BD8-4C8E-8473-2C9B818942F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EA75C-A675-4836-A111-B0A4ED0C83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62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73240-6075-43A1-B3D5-60DC33F8AA0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EA75C-A675-4836-A111-B0A4ED0C83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8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7926-6921-4A30-97DD-D9FCBE6D3D6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A47B-8BCF-45E0-868B-48D9957EDEE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9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63E-04E3-412E-B8DC-955B45824AE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F961-4566-476E-B18F-3A6F3C8358F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6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8FCC-B16F-4F08-AB38-25A4412E8F6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9861-03A9-49E7-ADB7-D4FEE1D93E3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6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961FB-6AA9-465C-A6AD-8EB6F5F6D07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82394-28E5-46CC-9FB3-E4404A45867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8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92F82-D8F9-4DFA-9FB1-2AA9E549E77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0414C-EDCB-4745-BC10-A74207713DD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1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E94F-EB68-433C-B64F-53DC2323228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70E8A-E1BA-4304-B89E-39FAA733332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2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F81A1-F8C4-4B10-8349-2E8E6CCE3BE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0ECD-0AF3-4124-B1B7-3E51E35C92D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9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46856" y="563340"/>
            <a:ext cx="8229600" cy="633412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pPr lvl="0" algn="l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28577"/>
            <a:ext cx="8229600" cy="432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04800" marR="0" lvl="0" indent="-30480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DB2F36"/>
              </a:buClr>
              <a:buSzPct val="85000"/>
              <a:buFont typeface="Wingdings" pitchFamily="2" charset="2"/>
              <a:buChar char="n"/>
              <a:tabLst/>
              <a:defRPr/>
            </a:pPr>
            <a:r>
              <a:rPr lang="ru-RU" altLang="ru-RU" dirty="0" smtClean="0"/>
              <a:t>Образец текста</a:t>
            </a:r>
          </a:p>
          <a:p>
            <a:pPr marL="304800" marR="0" lvl="1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Второй уровень</a:t>
            </a:r>
          </a:p>
          <a:p>
            <a:pPr marL="611188" marR="0" lvl="2" indent="-3048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lang="ru-RU" altLang="ru-RU" dirty="0" smtClean="0"/>
              <a:t>Третий уровень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Четвертый уровень</a:t>
            </a:r>
          </a:p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2C1D9-3C0F-4E76-9024-7E0BA6305E6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62726-8247-4695-837B-85EDDB3D5885}" type="slidenum">
              <a:rPr lang="fr-FR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0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6" r:id="rId13"/>
    <p:sldLayoutId id="2147483677" r:id="rId14"/>
    <p:sldLayoutId id="2147483678" r:id="rId15"/>
    <p:sldLayoutId id="214748367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altLang="ru-RU" sz="3200" b="1" kern="1200" cap="all" spc="-100" smtClean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Tx/>
        <a:buNone/>
        <a:defRPr kumimoji="0" lang="ru-RU" altLang="ru-RU" sz="2400" b="1" i="0" u="none" strike="noStrike" kern="1200" cap="none" spc="0" normalizeH="0" baseline="0" dirty="0" smtClean="0">
          <a:ln>
            <a:noFill/>
          </a:ln>
          <a:solidFill>
            <a:srgbClr val="000000"/>
          </a:solidFill>
          <a:effectLst/>
          <a:uLnTx/>
          <a:uFillTx/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0" lang="ru-RU" altLang="ru-RU" sz="2400" b="0" i="0" u="none" strike="noStrike" kern="1200" cap="none" spc="0" normalizeH="0" baseline="0" dirty="0" smtClean="0">
          <a:ln>
            <a:noFill/>
          </a:ln>
          <a:solidFill>
            <a:srgbClr val="595959"/>
          </a:solidFill>
          <a:effectLst/>
          <a:uLnTx/>
          <a:uFillTx/>
          <a:latin typeface="Arial"/>
          <a:ea typeface="+mn-ea"/>
          <a:cs typeface="+mn-cs"/>
        </a:defRPr>
      </a:lvl2pPr>
      <a:lvl3pPr marL="649288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0" lang="ru-RU" altLang="ru-RU" sz="2400" b="0" i="0" u="none" strike="noStrike" kern="1200" cap="none" spc="0" normalizeH="0" baseline="0" dirty="0" smtClean="0">
          <a:ln>
            <a:noFill/>
          </a:ln>
          <a:solidFill>
            <a:srgbClr val="595959"/>
          </a:solidFill>
          <a:effectLst/>
          <a:uLnTx/>
          <a:uFillTx/>
          <a:latin typeface="Arial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0" lang="ru-RU" altLang="ru-RU" sz="2400" b="1" i="0" u="none" strike="noStrike" kern="1200" cap="none" spc="0" normalizeH="0" baseline="0" dirty="0" smtClean="0">
          <a:ln>
            <a:noFill/>
          </a:ln>
          <a:solidFill>
            <a:srgbClr val="000000"/>
          </a:solidFill>
          <a:effectLst/>
          <a:uLnTx/>
          <a:uFillTx/>
          <a:latin typeface="Arial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0" lang="ru-RU" altLang="ru-RU" sz="2400" b="0" i="0" u="none" strike="noStrike" kern="1200" cap="none" spc="0" normalizeH="0" baseline="0" dirty="0" smtClean="0">
          <a:ln>
            <a:noFill/>
          </a:ln>
          <a:solidFill>
            <a:srgbClr val="595959"/>
          </a:solidFill>
          <a:effectLst/>
          <a:uLnTx/>
          <a:uFillTx/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594986-644C-4342-9FEF-4AD8C6D304E7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06/10/2014</a:t>
            </a:fld>
            <a:endParaRPr lang="fr-F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EA75C-A675-4836-A111-B0A4ED0C8350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8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" y="6021388"/>
            <a:ext cx="8928100" cy="720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99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ru-RU" sz="5400" dirty="0" smtClean="0">
                <a:solidFill>
                  <a:schemeClr val="bg1"/>
                </a:solidFill>
              </a:rPr>
              <a:t>X-COMPLIANCE</a:t>
            </a:r>
            <a:endParaRPr lang="en-US" altLang="ru-RU" sz="4800" dirty="0" smtClean="0">
              <a:solidFill>
                <a:schemeClr val="bg1"/>
              </a:solidFill>
            </a:endParaRPr>
          </a:p>
        </p:txBody>
      </p:sp>
      <p:sp>
        <p:nvSpPr>
          <p:cNvPr id="4100" name="Sous-titre 4"/>
          <p:cNvSpPr txBox="1">
            <a:spLocks/>
          </p:cNvSpPr>
          <p:nvPr/>
        </p:nvSpPr>
        <p:spPr bwMode="auto">
          <a:xfrm>
            <a:off x="395288" y="6200775"/>
            <a:ext cx="65532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 typeface="Arial" pitchFamily="34" charset="0"/>
              <a:buNone/>
            </a:pP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М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Е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Ж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Д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У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Н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А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Р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О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Д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Н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А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Я 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И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Н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Ф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О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Р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М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А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Ц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И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О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Н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Н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А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Я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Г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Р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У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П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П</a:t>
            </a:r>
            <a:r>
              <a:rPr lang="en-US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 </a:t>
            </a:r>
            <a:r>
              <a:rPr lang="ru-RU" altLang="ru-RU" sz="1400" dirty="0">
                <a:solidFill>
                  <a:srgbClr val="404040"/>
                </a:solidFill>
                <a:latin typeface="Franklin Gothic Medium Cond"/>
                <a:ea typeface="Khmer UI" pitchFamily="34" charset="0"/>
                <a:cs typeface="Khmer UI" pitchFamily="34" charset="0"/>
              </a:rPr>
              <a:t>А</a:t>
            </a:r>
            <a:endParaRPr lang="en-US" altLang="ru-RU" sz="1400" dirty="0">
              <a:solidFill>
                <a:srgbClr val="404040"/>
              </a:solidFill>
              <a:latin typeface="Franklin Gothic Medium Cond"/>
              <a:ea typeface="Khmer UI" pitchFamily="34" charset="0"/>
              <a:cs typeface="Khmer UI" pitchFamily="34" charset="0"/>
            </a:endParaRPr>
          </a:p>
        </p:txBody>
      </p:sp>
      <p:pic>
        <p:nvPicPr>
          <p:cNvPr id="410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6172200"/>
            <a:ext cx="1485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68E07-596C-4E04-84AB-7BA026E905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548680"/>
            <a:ext cx="8229600" cy="633412"/>
          </a:xfrm>
        </p:spPr>
        <p:txBody>
          <a:bodyPr/>
          <a:lstStyle/>
          <a:p>
            <a:r>
              <a:rPr lang="en-US" dirty="0" smtClean="0"/>
              <a:t>X-Compliance</a:t>
            </a:r>
            <a:endParaRPr lang="en-US" dirty="0"/>
          </a:p>
        </p:txBody>
      </p:sp>
      <p:sp>
        <p:nvSpPr>
          <p:cNvPr id="12" name="Rechteck 18"/>
          <p:cNvSpPr/>
          <p:nvPr/>
        </p:nvSpPr>
        <p:spPr>
          <a:xfrm>
            <a:off x="179512" y="3069160"/>
            <a:ext cx="1944000" cy="1800000"/>
          </a:xfrm>
          <a:prstGeom prst="rect">
            <a:avLst/>
          </a:prstGeom>
          <a:solidFill>
            <a:schemeClr val="accent6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/>
            <a:r>
              <a:rPr lang="ru-RU" sz="2100" b="1" dirty="0">
                <a:solidFill>
                  <a:srgbClr val="FFFFFF"/>
                </a:solidFill>
              </a:rPr>
              <a:t>Модуль </a:t>
            </a:r>
          </a:p>
          <a:p>
            <a:pPr algn="ctr"/>
            <a:r>
              <a:rPr lang="ru-RU" sz="2100" b="1" dirty="0">
                <a:solidFill>
                  <a:srgbClr val="FFFFFF"/>
                </a:solidFill>
              </a:rPr>
              <a:t>«Физические лица»</a:t>
            </a:r>
            <a:endParaRPr lang="en-US" sz="2100" b="1" dirty="0">
              <a:solidFill>
                <a:srgbClr val="FFFFFF"/>
              </a:solidFill>
            </a:endParaRPr>
          </a:p>
        </p:txBody>
      </p:sp>
      <p:sp>
        <p:nvSpPr>
          <p:cNvPr id="13" name="Rechteck 20"/>
          <p:cNvSpPr/>
          <p:nvPr/>
        </p:nvSpPr>
        <p:spPr>
          <a:xfrm>
            <a:off x="179512" y="1196952"/>
            <a:ext cx="1944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/>
            <a:r>
              <a:rPr lang="ru-RU" sz="2100" b="1" dirty="0">
                <a:solidFill>
                  <a:srgbClr val="FFFFFF"/>
                </a:solidFill>
              </a:rPr>
              <a:t>Модуль</a:t>
            </a:r>
          </a:p>
          <a:p>
            <a:pPr algn="ctr"/>
            <a:r>
              <a:rPr lang="ru-RU" sz="2100" b="1" dirty="0">
                <a:solidFill>
                  <a:srgbClr val="FFFFFF"/>
                </a:solidFill>
              </a:rPr>
              <a:t>«Организации»</a:t>
            </a:r>
          </a:p>
        </p:txBody>
      </p:sp>
      <p:sp>
        <p:nvSpPr>
          <p:cNvPr id="14" name="Rechteck 18"/>
          <p:cNvSpPr/>
          <p:nvPr/>
        </p:nvSpPr>
        <p:spPr>
          <a:xfrm>
            <a:off x="179512" y="4941368"/>
            <a:ext cx="1944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</a:rPr>
              <a:t>Сервисы</a:t>
            </a:r>
          </a:p>
        </p:txBody>
      </p:sp>
      <p:sp>
        <p:nvSpPr>
          <p:cNvPr id="15" name="Textplatzhalter 4"/>
          <p:cNvSpPr txBox="1">
            <a:spLocks/>
          </p:cNvSpPr>
          <p:nvPr/>
        </p:nvSpPr>
        <p:spPr bwMode="auto">
          <a:xfrm>
            <a:off x="287338" y="260648"/>
            <a:ext cx="1584000" cy="275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0000" tIns="54000" rIns="72000" bIns="3600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ts val="150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defRPr sz="1200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04800" algn="l" rtl="0" eaLnBrk="0" fontAlgn="base" hangingPunct="0">
              <a:spcBef>
                <a:spcPts val="3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11188" indent="-3048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Font typeface="Wingdings 2" pitchFamily="18" charset="2"/>
              <a:buChar char="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ts val="15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ts val="3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1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DB2F36"/>
              </a:buClr>
              <a:buSzPct val="85000"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</a:rPr>
              <a:t>верификация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17"/>
            <a:ext cx="4945319" cy="557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BE45-8CB2-483C-8C15-9DA7A3B880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6" y="4437112"/>
            <a:ext cx="1980218" cy="216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548680"/>
            <a:ext cx="8229600" cy="633412"/>
          </a:xfrm>
        </p:spPr>
        <p:txBody>
          <a:bodyPr/>
          <a:lstStyle/>
          <a:p>
            <a:r>
              <a:rPr lang="en-US" dirty="0" smtClean="0"/>
              <a:t>X-Compliance</a:t>
            </a:r>
            <a:endParaRPr lang="en-US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7157230"/>
              </p:ext>
            </p:extLst>
          </p:nvPr>
        </p:nvGraphicFramePr>
        <p:xfrm>
          <a:off x="2555776" y="1124744"/>
          <a:ext cx="6264696" cy="35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platzhalter 4"/>
          <p:cNvSpPr txBox="1">
            <a:spLocks/>
          </p:cNvSpPr>
          <p:nvPr/>
        </p:nvSpPr>
        <p:spPr bwMode="auto">
          <a:xfrm>
            <a:off x="287338" y="260648"/>
            <a:ext cx="1584000" cy="275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0000" tIns="54000" rIns="72000" bIns="3600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ts val="150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defRPr sz="1200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04800" algn="l" rtl="0" eaLnBrk="0" fontAlgn="base" hangingPunct="0">
              <a:spcBef>
                <a:spcPts val="3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11188" indent="-3048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Font typeface="Wingdings 2" pitchFamily="18" charset="2"/>
              <a:buChar char="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ts val="15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ts val="3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1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DB2F36"/>
              </a:buClr>
              <a:buSzPct val="85000"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</a:rPr>
              <a:t>Оценка риска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10" name="Rechteck 18"/>
          <p:cNvSpPr/>
          <p:nvPr/>
        </p:nvSpPr>
        <p:spPr>
          <a:xfrm>
            <a:off x="179512" y="3069160"/>
            <a:ext cx="1944000" cy="1800000"/>
          </a:xfrm>
          <a:prstGeom prst="rect">
            <a:avLst/>
          </a:prstGeom>
          <a:solidFill>
            <a:schemeClr val="accent6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/>
            <a:r>
              <a:rPr lang="ru-RU" sz="2100" b="1" dirty="0">
                <a:solidFill>
                  <a:srgbClr val="FFFFFF"/>
                </a:solidFill>
              </a:rPr>
              <a:t>Модуль </a:t>
            </a:r>
          </a:p>
          <a:p>
            <a:pPr algn="ctr"/>
            <a:r>
              <a:rPr lang="ru-RU" sz="2100" b="1" dirty="0">
                <a:solidFill>
                  <a:srgbClr val="FFFFFF"/>
                </a:solidFill>
              </a:rPr>
              <a:t>«Физические лица»</a:t>
            </a:r>
            <a:endParaRPr lang="en-US" sz="2100" b="1" dirty="0">
              <a:solidFill>
                <a:srgbClr val="FFFFFF"/>
              </a:solidFill>
            </a:endParaRPr>
          </a:p>
        </p:txBody>
      </p:sp>
      <p:sp>
        <p:nvSpPr>
          <p:cNvPr id="11" name="Rechteck 20"/>
          <p:cNvSpPr/>
          <p:nvPr/>
        </p:nvSpPr>
        <p:spPr>
          <a:xfrm>
            <a:off x="179512" y="1196952"/>
            <a:ext cx="1944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/>
            <a:r>
              <a:rPr lang="ru-RU" sz="2100" b="1" dirty="0">
                <a:solidFill>
                  <a:srgbClr val="FFFFFF"/>
                </a:solidFill>
              </a:rPr>
              <a:t>Модуль</a:t>
            </a:r>
          </a:p>
          <a:p>
            <a:pPr algn="ctr"/>
            <a:r>
              <a:rPr lang="ru-RU" sz="2100" b="1" dirty="0">
                <a:solidFill>
                  <a:srgbClr val="FFFFFF"/>
                </a:solidFill>
              </a:rPr>
              <a:t>«Организации»</a:t>
            </a:r>
          </a:p>
        </p:txBody>
      </p:sp>
      <p:sp>
        <p:nvSpPr>
          <p:cNvPr id="12" name="Rechteck 18"/>
          <p:cNvSpPr/>
          <p:nvPr/>
        </p:nvSpPr>
        <p:spPr>
          <a:xfrm>
            <a:off x="179512" y="4941368"/>
            <a:ext cx="1944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</a:rPr>
              <a:t>Сервисы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BE45-8CB2-483C-8C15-9DA7A3B880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548680"/>
            <a:ext cx="8229600" cy="633412"/>
          </a:xfrm>
        </p:spPr>
        <p:txBody>
          <a:bodyPr/>
          <a:lstStyle/>
          <a:p>
            <a:r>
              <a:rPr lang="en-US" dirty="0" smtClean="0"/>
              <a:t>X-Compliance</a:t>
            </a:r>
            <a:endParaRPr lang="en-US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09453676"/>
              </p:ext>
            </p:extLst>
          </p:nvPr>
        </p:nvGraphicFramePr>
        <p:xfrm>
          <a:off x="2555776" y="1484784"/>
          <a:ext cx="5184576" cy="2843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18"/>
          <p:cNvSpPr/>
          <p:nvPr/>
        </p:nvSpPr>
        <p:spPr>
          <a:xfrm>
            <a:off x="179512" y="3069160"/>
            <a:ext cx="1944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/>
            <a:r>
              <a:rPr lang="ru-RU" sz="2100" b="1" dirty="0">
                <a:solidFill>
                  <a:srgbClr val="FFFFFF"/>
                </a:solidFill>
              </a:rPr>
              <a:t>Модуль </a:t>
            </a:r>
          </a:p>
          <a:p>
            <a:pPr algn="ctr"/>
            <a:r>
              <a:rPr lang="ru-RU" sz="2100" b="1" dirty="0">
                <a:solidFill>
                  <a:srgbClr val="FFFFFF"/>
                </a:solidFill>
              </a:rPr>
              <a:t>«Физические лица»</a:t>
            </a:r>
            <a:endParaRPr lang="en-US" sz="2100" b="1" dirty="0">
              <a:solidFill>
                <a:srgbClr val="FFFFFF"/>
              </a:solidFill>
            </a:endParaRPr>
          </a:p>
        </p:txBody>
      </p:sp>
      <p:sp>
        <p:nvSpPr>
          <p:cNvPr id="11" name="Rechteck 20"/>
          <p:cNvSpPr/>
          <p:nvPr/>
        </p:nvSpPr>
        <p:spPr>
          <a:xfrm>
            <a:off x="179512" y="1196952"/>
            <a:ext cx="1944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/>
            <a:r>
              <a:rPr lang="ru-RU" sz="2100" b="1" dirty="0">
                <a:solidFill>
                  <a:srgbClr val="FFFFFF"/>
                </a:solidFill>
              </a:rPr>
              <a:t>Модуль</a:t>
            </a:r>
          </a:p>
          <a:p>
            <a:pPr algn="ctr"/>
            <a:r>
              <a:rPr lang="ru-RU" sz="2100" b="1" dirty="0">
                <a:solidFill>
                  <a:srgbClr val="FFFFFF"/>
                </a:solidFill>
              </a:rPr>
              <a:t>«Организации»</a:t>
            </a:r>
          </a:p>
        </p:txBody>
      </p:sp>
      <p:sp>
        <p:nvSpPr>
          <p:cNvPr id="12" name="Rechteck 18"/>
          <p:cNvSpPr/>
          <p:nvPr/>
        </p:nvSpPr>
        <p:spPr>
          <a:xfrm>
            <a:off x="179512" y="4941368"/>
            <a:ext cx="1944000" cy="1800000"/>
          </a:xfrm>
          <a:prstGeom prst="rect">
            <a:avLst/>
          </a:prstGeom>
          <a:solidFill>
            <a:schemeClr val="accent6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/>
            <a:r>
              <a:rPr lang="ru-RU" sz="2100" b="1" dirty="0">
                <a:solidFill>
                  <a:srgbClr val="FFFFFF"/>
                </a:solidFill>
              </a:rPr>
              <a:t>Сервисы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81" y="4437112"/>
            <a:ext cx="2842107" cy="2160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BE45-8CB2-483C-8C15-9DA7A3B880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</a:t>
            </a:r>
            <a:r>
              <a:rPr lang="ru-RU" dirty="0" smtClean="0"/>
              <a:t> </a:t>
            </a:r>
            <a:r>
              <a:rPr lang="en-US" dirty="0" smtClean="0"/>
              <a:t>X</a:t>
            </a:r>
            <a:r>
              <a:rPr lang="en-US" dirty="0"/>
              <a:t>– COMPLIANCE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07288" cy="4536727"/>
          </a:xfrm>
        </p:spPr>
        <p:txBody>
          <a:bodyPr/>
          <a:lstStyle/>
          <a:p>
            <a:pPr marL="0" indent="0" algn="ctr">
              <a:spcBef>
                <a:spcPts val="100"/>
              </a:spcBef>
              <a:spcAft>
                <a:spcPts val="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Система специально разработана во исполнение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115-ФЗ 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соответствует высоким международным стандартам в сфере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ПОД/ФТ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00"/>
              </a:spcBef>
              <a:spcAft>
                <a:spcPts val="0"/>
              </a:spcAft>
            </a:pP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Гибкие инструменты и удобный интерфейс  для выполнения задач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комплаенс-офицером;</a:t>
            </a:r>
          </a:p>
          <a:p>
            <a:pPr marL="361950" indent="-36195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Постоянная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базы;</a:t>
            </a:r>
          </a:p>
          <a:p>
            <a:pPr marL="361950" indent="-36195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к российским и глобальным спискам террористов и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санкций;</a:t>
            </a:r>
          </a:p>
          <a:p>
            <a:pPr marL="361950" indent="-36195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Наиболее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полная информация о компаниях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России;</a:t>
            </a:r>
          </a:p>
          <a:p>
            <a:pPr marL="361950" indent="-36195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400" b="0" dirty="0" smtClean="0"/>
              <a:t>Проверка </a:t>
            </a:r>
            <a:r>
              <a:rPr lang="ru-RU" sz="1400" b="0" dirty="0"/>
              <a:t>в Едином федеральном реестре сведений о банкротстве с возможностью получения электронной справки с </a:t>
            </a:r>
            <a:r>
              <a:rPr lang="ru-RU" sz="1400" b="0" dirty="0" smtClean="0"/>
              <a:t>ЭЦП;</a:t>
            </a:r>
          </a:p>
          <a:p>
            <a:pPr marL="361950" indent="-36195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к  актуальной Базе Публичных Должностных Лиц (РПДЛ, МПДЛ, ИПДЛ) и их близкому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окружению;</a:t>
            </a:r>
          </a:p>
          <a:p>
            <a:pPr marL="361950" indent="-36195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к  декларациям  о доходах и имуществу  Государственных </a:t>
            </a:r>
            <a:b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служащих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РФ;</a:t>
            </a:r>
          </a:p>
          <a:p>
            <a:pPr marL="361950" indent="-36195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Содержит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на русском и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латинице;</a:t>
            </a:r>
          </a:p>
          <a:p>
            <a:pPr marL="361950" indent="-36195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Предоставляет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поиск с возможностью применения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фильтров;</a:t>
            </a:r>
          </a:p>
          <a:p>
            <a:pPr marL="361950" indent="-36195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Множественный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поиск, работа со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списками;</a:t>
            </a:r>
          </a:p>
          <a:p>
            <a:pPr marL="361950" indent="-36195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Выгрузка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данных осуществляется в PDF, XML, XLS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форматах;</a:t>
            </a:r>
          </a:p>
          <a:p>
            <a:pPr marL="361950" indent="-36195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Полная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совместимость с ведущим программным обеспечением для AML.</a:t>
            </a:r>
          </a:p>
          <a:p>
            <a:pPr marL="82296" indent="0">
              <a:spcBef>
                <a:spcPts val="100"/>
              </a:spcBef>
              <a:spcAft>
                <a:spcPts val="0"/>
              </a:spcAft>
            </a:pP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ctr">
              <a:spcBef>
                <a:spcPts val="100"/>
              </a:spcBef>
              <a:spcAft>
                <a:spcPts val="0"/>
              </a:spcAft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X-Compliance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поможет Вашей компании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снизить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 правовые, репутационные и операционные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  <a:endParaRPr lang="ru-RU" sz="14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ctr">
              <a:spcBef>
                <a:spcPts val="100"/>
              </a:spcBef>
              <a:spcAft>
                <a:spcPts val="0"/>
              </a:spcAft>
            </a:pP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1400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49080"/>
            <a:ext cx="163072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BE45-8CB2-483C-8C15-9DA7A3B880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021288"/>
            <a:ext cx="892899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1475656" y="1124744"/>
            <a:ext cx="6400800" cy="7200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6" name="Sous-titre 4"/>
          <p:cNvSpPr txBox="1">
            <a:spLocks/>
          </p:cNvSpPr>
          <p:nvPr/>
        </p:nvSpPr>
        <p:spPr>
          <a:xfrm>
            <a:off x="1115616" y="6201308"/>
            <a:ext cx="563780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М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Е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Ж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Д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У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Н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А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Р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О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Д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Н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А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Я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И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Н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Ф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О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Р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М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А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Ц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И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О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Н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Н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А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Я Г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Р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У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П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П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Khmer UI" panose="020B0502040204020203" pitchFamily="34" charset="0"/>
              </a:rPr>
              <a:t>А</a:t>
            </a:r>
            <a:endParaRPr 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Medium Cond" panose="020B0606030402020204" pitchFamily="34" charset="0"/>
              <a:cs typeface="Khmer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6171532"/>
            <a:ext cx="1485714" cy="447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0941" y="4437112"/>
            <a:ext cx="2808312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 charset="0"/>
              </a:rPr>
              <a:t>127006</a:t>
            </a:r>
            <a:r>
              <a:rPr lang="ru-RU" sz="1200" b="1" dirty="0">
                <a:solidFill>
                  <a:prstClr val="white"/>
                </a:solidFill>
                <a:latin typeface="Arial" charset="0"/>
              </a:rPr>
              <a:t>, Россия, Москва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white"/>
                </a:solidFill>
                <a:latin typeface="Arial" charset="0"/>
              </a:rPr>
              <a:t>Первая Тверская-Ямская, 2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white"/>
                </a:solidFill>
                <a:latin typeface="Arial" charset="0"/>
              </a:rPr>
              <a:t>тел./ факс: +7 (495) </a:t>
            </a:r>
            <a:r>
              <a:rPr lang="en-US" sz="1200" b="1" dirty="0">
                <a:solidFill>
                  <a:prstClr val="white"/>
                </a:solidFill>
                <a:latin typeface="Arial" charset="0"/>
              </a:rPr>
              <a:t>787</a:t>
            </a:r>
            <a:r>
              <a:rPr lang="ru-RU" sz="1200" b="1" dirty="0">
                <a:solidFill>
                  <a:prstClr val="white"/>
                </a:solidFill>
                <a:latin typeface="Arial" charset="0"/>
              </a:rPr>
              <a:t>-</a:t>
            </a:r>
            <a:r>
              <a:rPr lang="en-US" sz="1200" b="1" dirty="0">
                <a:solidFill>
                  <a:prstClr val="white"/>
                </a:solidFill>
                <a:latin typeface="Arial" charset="0"/>
              </a:rPr>
              <a:t>43</a:t>
            </a:r>
            <a:r>
              <a:rPr lang="ru-RU" sz="1200" b="1" dirty="0">
                <a:solidFill>
                  <a:prstClr val="white"/>
                </a:solidFill>
                <a:latin typeface="Arial" charset="0"/>
              </a:rPr>
              <a:t>-</a:t>
            </a:r>
            <a:r>
              <a:rPr lang="en-US" sz="1200" b="1" dirty="0">
                <a:solidFill>
                  <a:prstClr val="white"/>
                </a:solidFill>
                <a:latin typeface="Arial" charset="0"/>
              </a:rPr>
              <a:t>43</a:t>
            </a:r>
            <a:endParaRPr lang="ru-RU" sz="1200" b="1" dirty="0">
              <a:solidFill>
                <a:prstClr val="white"/>
              </a:solidFill>
              <a:latin typeface="Arial" charset="0"/>
            </a:endParaRP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 charset="0"/>
              </a:rPr>
              <a:t>E-mail</a:t>
            </a:r>
            <a:r>
              <a:rPr lang="ru-RU" sz="1200" b="1" dirty="0">
                <a:solidFill>
                  <a:prstClr val="white"/>
                </a:solidFill>
                <a:latin typeface="Arial" charset="0"/>
              </a:rPr>
              <a:t>: </a:t>
            </a:r>
            <a:r>
              <a:rPr lang="en-US" sz="1200" b="1" dirty="0">
                <a:solidFill>
                  <a:prstClr val="white"/>
                </a:solidFill>
                <a:latin typeface="Arial" charset="0"/>
              </a:rPr>
              <a:t>sales@interfax.ru</a:t>
            </a:r>
            <a:endParaRPr lang="ru-RU" sz="1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EA75C-A675-4836-A111-B0A4ED0C83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4-tub-ru.yandex.net/i?id=355779201-1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96" y="4869160"/>
            <a:ext cx="216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Наше позиционирование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561"/>
            <a:ext cx="8229600" cy="4320703"/>
          </a:xfrm>
        </p:spPr>
        <p:txBody>
          <a:bodyPr/>
          <a:lstStyle/>
          <a:p>
            <a:pPr marL="361950" indent="-361950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altLang="ru-RU" sz="1600" b="0" dirty="0">
                <a:solidFill>
                  <a:schemeClr val="tx1"/>
                </a:solidFill>
              </a:rPr>
              <a:t>Использование опыта решения аналогичных задач в смежных областях:</a:t>
            </a:r>
          </a:p>
          <a:p>
            <a:pPr lvl="2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altLang="ru-RU" sz="1600" b="0" dirty="0">
                <a:solidFill>
                  <a:schemeClr val="tx1"/>
                </a:solidFill>
              </a:rPr>
              <a:t>трансфертное ценообразование и таможенная стоимость;</a:t>
            </a:r>
          </a:p>
          <a:p>
            <a:pPr lvl="2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altLang="ru-RU" sz="1600" b="0" dirty="0">
                <a:solidFill>
                  <a:schemeClr val="tx1"/>
                </a:solidFill>
              </a:rPr>
              <a:t>предотвращение мошенничеств в </a:t>
            </a:r>
            <a:r>
              <a:rPr lang="ru-RU" altLang="ru-RU" sz="1600" b="0" dirty="0" err="1">
                <a:solidFill>
                  <a:schemeClr val="tx1"/>
                </a:solidFill>
              </a:rPr>
              <a:t>Госзакупках</a:t>
            </a:r>
            <a:r>
              <a:rPr lang="ru-RU" altLang="ru-RU" sz="1600" b="0" dirty="0">
                <a:solidFill>
                  <a:schemeClr val="tx1"/>
                </a:solidFill>
              </a:rPr>
              <a:t>;</a:t>
            </a:r>
          </a:p>
          <a:p>
            <a:pPr lvl="2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altLang="ru-RU" sz="1600" b="0" dirty="0">
                <a:solidFill>
                  <a:schemeClr val="tx1"/>
                </a:solidFill>
              </a:rPr>
              <a:t>нахождение аффилированных лиц для предотвращения конфликта интересов.</a:t>
            </a:r>
          </a:p>
          <a:p>
            <a:pPr marL="361950" indent="-361950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altLang="ru-RU" sz="1600" b="0" dirty="0">
                <a:solidFill>
                  <a:schemeClr val="tx1"/>
                </a:solidFill>
              </a:rPr>
              <a:t>Четкое следование российскому законодательству (115-ФЗ, инструкциям ЦБ, приказам и письмам Росфинмониторинга) при формировании  списков и осуществлении проверок.</a:t>
            </a:r>
          </a:p>
          <a:p>
            <a:pPr marL="361950" indent="-361950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altLang="ru-RU" sz="1600" b="0" dirty="0">
                <a:solidFill>
                  <a:schemeClr val="tx1"/>
                </a:solidFill>
              </a:rPr>
              <a:t>Вся информация собирается, записывается, систематизируется, хранится, уточняется и извлекается исключительно на территории РФ.</a:t>
            </a:r>
          </a:p>
          <a:p>
            <a:pPr marL="361950" indent="-361950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altLang="ru-RU" sz="1600" b="0" dirty="0">
                <a:solidFill>
                  <a:schemeClr val="tx1"/>
                </a:solidFill>
              </a:rPr>
              <a:t>Использование статуса СМИ для запроса информации (информация о РПДЛ и декларациях чиновников). Мониторинг назначений на уровне приказов в день назначения.</a:t>
            </a:r>
          </a:p>
          <a:p>
            <a:pPr marL="361950" indent="-361950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altLang="ru-RU" sz="1600" b="0" dirty="0">
                <a:solidFill>
                  <a:schemeClr val="tx1"/>
                </a:solidFill>
              </a:rPr>
              <a:t>Учет опыта работы банков с данными по ПОД/ФТ </a:t>
            </a:r>
            <a:r>
              <a:rPr lang="en-US" altLang="ru-RU" sz="1600" b="0" dirty="0" smtClean="0">
                <a:solidFill>
                  <a:schemeClr val="tx1"/>
                </a:solidFill>
              </a:rPr>
              <a:t/>
            </a:r>
            <a:br>
              <a:rPr lang="en-US" altLang="ru-RU" sz="1600" b="0" dirty="0" smtClean="0">
                <a:solidFill>
                  <a:schemeClr val="tx1"/>
                </a:solidFill>
              </a:rPr>
            </a:br>
            <a:r>
              <a:rPr lang="ru-RU" altLang="ru-RU" sz="1600" b="0" dirty="0" smtClean="0">
                <a:solidFill>
                  <a:schemeClr val="tx1"/>
                </a:solidFill>
              </a:rPr>
              <a:t>за </a:t>
            </a:r>
            <a:r>
              <a:rPr lang="ru-RU" altLang="ru-RU" sz="1600" b="0" dirty="0">
                <a:solidFill>
                  <a:schemeClr val="tx1"/>
                </a:solidFill>
              </a:rPr>
              <a:t>последние несколько лет.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BE45-8CB2-483C-8C15-9DA7A3B880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14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5" r="14789"/>
          <a:stretch/>
        </p:blipFill>
        <p:spPr>
          <a:xfrm flipH="1">
            <a:off x="191430" y="1988841"/>
            <a:ext cx="2076314" cy="2448271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548680"/>
            <a:ext cx="8229600" cy="633412"/>
          </a:xfrm>
        </p:spPr>
        <p:txBody>
          <a:bodyPr/>
          <a:lstStyle/>
          <a:p>
            <a:r>
              <a:rPr lang="ru-RU" sz="2800" dirty="0" smtClean="0"/>
              <a:t>Проблемы </a:t>
            </a:r>
            <a:endParaRPr lang="ru-RU" sz="2800" dirty="0"/>
          </a:p>
        </p:txBody>
      </p:sp>
      <p:sp>
        <p:nvSpPr>
          <p:cNvPr id="7" name="Арка 6"/>
          <p:cNvSpPr/>
          <p:nvPr/>
        </p:nvSpPr>
        <p:spPr>
          <a:xfrm>
            <a:off x="-3564904" y="392262"/>
            <a:ext cx="6327761" cy="6421114"/>
          </a:xfrm>
          <a:prstGeom prst="blockArc">
            <a:avLst>
              <a:gd name="adj1" fmla="val 19095578"/>
              <a:gd name="adj2" fmla="val 2047226"/>
              <a:gd name="adj3" fmla="val 0"/>
            </a:avLst>
          </a:prstGeom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Группа 15"/>
          <p:cNvGrpSpPr/>
          <p:nvPr/>
        </p:nvGrpSpPr>
        <p:grpSpPr>
          <a:xfrm>
            <a:off x="2120845" y="1625676"/>
            <a:ext cx="5699105" cy="651196"/>
            <a:chOff x="2041247" y="1474706"/>
            <a:chExt cx="7057052" cy="901875"/>
          </a:xfrm>
        </p:grpSpPr>
        <p:sp>
          <p:nvSpPr>
            <p:cNvPr id="8" name="Полилиния 7"/>
            <p:cNvSpPr/>
            <p:nvPr/>
          </p:nvSpPr>
          <p:spPr>
            <a:xfrm>
              <a:off x="2492184" y="1564894"/>
              <a:ext cx="6606115" cy="721500"/>
            </a:xfrm>
            <a:custGeom>
              <a:avLst/>
              <a:gdLst>
                <a:gd name="connsiteX0" fmla="*/ 0 w 6606115"/>
                <a:gd name="connsiteY0" fmla="*/ 0 h 721500"/>
                <a:gd name="connsiteX1" fmla="*/ 6606115 w 6606115"/>
                <a:gd name="connsiteY1" fmla="*/ 0 h 721500"/>
                <a:gd name="connsiteX2" fmla="*/ 6606115 w 6606115"/>
                <a:gd name="connsiteY2" fmla="*/ 721500 h 721500"/>
                <a:gd name="connsiteX3" fmla="*/ 0 w 6606115"/>
                <a:gd name="connsiteY3" fmla="*/ 721500 h 721500"/>
                <a:gd name="connsiteX4" fmla="*/ 0 w 6606115"/>
                <a:gd name="connsiteY4" fmla="*/ 0 h 72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6115" h="721500">
                  <a:moveTo>
                    <a:pt x="0" y="0"/>
                  </a:moveTo>
                  <a:lnTo>
                    <a:pt x="6606115" y="0"/>
                  </a:lnTo>
                  <a:lnTo>
                    <a:pt x="6606115" y="721500"/>
                  </a:lnTo>
                  <a:lnTo>
                    <a:pt x="0" y="721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2691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Соответствие т</a:t>
              </a:r>
              <a:r>
                <a:rPr lang="ru-RU" kern="1200" dirty="0" smtClean="0"/>
                <a:t>ребованиям </a:t>
              </a:r>
              <a:r>
                <a:rPr lang="ru-RU" dirty="0"/>
                <a:t>П</a:t>
              </a:r>
              <a:r>
                <a:rPr lang="ru-RU" kern="1200" dirty="0" smtClean="0"/>
                <a:t>ОД/ФТ</a:t>
              </a:r>
              <a:endParaRPr lang="ru-RU" kern="1200" dirty="0" smtClean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2041247" y="1474706"/>
              <a:ext cx="901875" cy="901875"/>
            </a:xfrm>
            <a:prstGeom prst="ellips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7" name="Группа 16"/>
          <p:cNvGrpSpPr/>
          <p:nvPr/>
        </p:nvGrpSpPr>
        <p:grpSpPr>
          <a:xfrm>
            <a:off x="2454900" y="2538819"/>
            <a:ext cx="5365050" cy="651196"/>
            <a:chOff x="2454899" y="2557144"/>
            <a:chExt cx="6643401" cy="901875"/>
          </a:xfrm>
        </p:grpSpPr>
        <p:sp>
          <p:nvSpPr>
            <p:cNvPr id="10" name="Полилиния 9"/>
            <p:cNvSpPr/>
            <p:nvPr/>
          </p:nvSpPr>
          <p:spPr>
            <a:xfrm>
              <a:off x="2905837" y="2647332"/>
              <a:ext cx="6192463" cy="721500"/>
            </a:xfrm>
            <a:custGeom>
              <a:avLst/>
              <a:gdLst>
                <a:gd name="connsiteX0" fmla="*/ 0 w 6192463"/>
                <a:gd name="connsiteY0" fmla="*/ 0 h 721500"/>
                <a:gd name="connsiteX1" fmla="*/ 6192463 w 6192463"/>
                <a:gd name="connsiteY1" fmla="*/ 0 h 721500"/>
                <a:gd name="connsiteX2" fmla="*/ 6192463 w 6192463"/>
                <a:gd name="connsiteY2" fmla="*/ 721500 h 721500"/>
                <a:gd name="connsiteX3" fmla="*/ 0 w 6192463"/>
                <a:gd name="connsiteY3" fmla="*/ 721500 h 721500"/>
                <a:gd name="connsiteX4" fmla="*/ 0 w 6192463"/>
                <a:gd name="connsiteY4" fmla="*/ 0 h 72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2463" h="721500">
                  <a:moveTo>
                    <a:pt x="0" y="0"/>
                  </a:moveTo>
                  <a:lnTo>
                    <a:pt x="6192463" y="0"/>
                  </a:lnTo>
                  <a:lnTo>
                    <a:pt x="6192463" y="721500"/>
                  </a:lnTo>
                  <a:lnTo>
                    <a:pt x="0" y="721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2691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Достоверность и актуализация сведений о клиенте</a:t>
              </a:r>
              <a:endParaRPr lang="ru-RU" kern="1200" dirty="0" smtClean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454899" y="2557144"/>
              <a:ext cx="901875" cy="901875"/>
            </a:xfrm>
            <a:prstGeom prst="ellips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" name="Группа 17"/>
          <p:cNvGrpSpPr/>
          <p:nvPr/>
        </p:nvGrpSpPr>
        <p:grpSpPr>
          <a:xfrm>
            <a:off x="2454900" y="3451962"/>
            <a:ext cx="5365050" cy="651196"/>
            <a:chOff x="2454899" y="3639582"/>
            <a:chExt cx="6643401" cy="901875"/>
          </a:xfrm>
        </p:grpSpPr>
        <p:sp>
          <p:nvSpPr>
            <p:cNvPr id="12" name="Полилиния 11"/>
            <p:cNvSpPr/>
            <p:nvPr/>
          </p:nvSpPr>
          <p:spPr>
            <a:xfrm>
              <a:off x="2905837" y="3729770"/>
              <a:ext cx="6192463" cy="721500"/>
            </a:xfrm>
            <a:custGeom>
              <a:avLst/>
              <a:gdLst>
                <a:gd name="connsiteX0" fmla="*/ 0 w 6192463"/>
                <a:gd name="connsiteY0" fmla="*/ 0 h 721500"/>
                <a:gd name="connsiteX1" fmla="*/ 6192463 w 6192463"/>
                <a:gd name="connsiteY1" fmla="*/ 0 h 721500"/>
                <a:gd name="connsiteX2" fmla="*/ 6192463 w 6192463"/>
                <a:gd name="connsiteY2" fmla="*/ 721500 h 721500"/>
                <a:gd name="connsiteX3" fmla="*/ 0 w 6192463"/>
                <a:gd name="connsiteY3" fmla="*/ 721500 h 721500"/>
                <a:gd name="connsiteX4" fmla="*/ 0 w 6192463"/>
                <a:gd name="connsiteY4" fmla="*/ 0 h 72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2463" h="721500">
                  <a:moveTo>
                    <a:pt x="0" y="0"/>
                  </a:moveTo>
                  <a:lnTo>
                    <a:pt x="6192463" y="0"/>
                  </a:lnTo>
                  <a:lnTo>
                    <a:pt x="6192463" y="721500"/>
                  </a:lnTo>
                  <a:lnTo>
                    <a:pt x="0" y="721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2691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Работа с внешними источниками информации</a:t>
              </a:r>
              <a:endParaRPr lang="de-DE" kern="1200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454899" y="3639582"/>
              <a:ext cx="901875" cy="901875"/>
            </a:xfrm>
            <a:prstGeom prst="ellips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Группа 18"/>
          <p:cNvGrpSpPr/>
          <p:nvPr/>
        </p:nvGrpSpPr>
        <p:grpSpPr>
          <a:xfrm>
            <a:off x="2120845" y="4365104"/>
            <a:ext cx="5699105" cy="651196"/>
            <a:chOff x="2041247" y="4722020"/>
            <a:chExt cx="7057052" cy="901875"/>
          </a:xfrm>
        </p:grpSpPr>
        <p:sp>
          <p:nvSpPr>
            <p:cNvPr id="14" name="Полилиния 13"/>
            <p:cNvSpPr/>
            <p:nvPr/>
          </p:nvSpPr>
          <p:spPr>
            <a:xfrm>
              <a:off x="2492184" y="4812208"/>
              <a:ext cx="6606115" cy="721500"/>
            </a:xfrm>
            <a:custGeom>
              <a:avLst/>
              <a:gdLst>
                <a:gd name="connsiteX0" fmla="*/ 0 w 6606115"/>
                <a:gd name="connsiteY0" fmla="*/ 0 h 721500"/>
                <a:gd name="connsiteX1" fmla="*/ 6606115 w 6606115"/>
                <a:gd name="connsiteY1" fmla="*/ 0 h 721500"/>
                <a:gd name="connsiteX2" fmla="*/ 6606115 w 6606115"/>
                <a:gd name="connsiteY2" fmla="*/ 721500 h 721500"/>
                <a:gd name="connsiteX3" fmla="*/ 0 w 6606115"/>
                <a:gd name="connsiteY3" fmla="*/ 721500 h 721500"/>
                <a:gd name="connsiteX4" fmla="*/ 0 w 6606115"/>
                <a:gd name="connsiteY4" fmla="*/ 0 h 72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6115" h="721500">
                  <a:moveTo>
                    <a:pt x="0" y="0"/>
                  </a:moveTo>
                  <a:lnTo>
                    <a:pt x="6606115" y="0"/>
                  </a:lnTo>
                  <a:lnTo>
                    <a:pt x="6606115" y="721500"/>
                  </a:lnTo>
                  <a:lnTo>
                    <a:pt x="0" y="721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2691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Глобальные санкции в отношении России</a:t>
              </a:r>
              <a:endParaRPr lang="ru-RU" kern="1200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041247" y="4722020"/>
              <a:ext cx="901875" cy="901875"/>
            </a:xfrm>
            <a:prstGeom prst="ellips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BE45-8CB2-483C-8C15-9DA7A3B880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548680"/>
            <a:ext cx="8229600" cy="633412"/>
          </a:xfrm>
        </p:spPr>
        <p:txBody>
          <a:bodyPr/>
          <a:lstStyle/>
          <a:p>
            <a:r>
              <a:rPr lang="en-US" dirty="0" smtClean="0"/>
              <a:t>X-Compliance</a:t>
            </a:r>
            <a:endParaRPr lang="en-US" dirty="0"/>
          </a:p>
        </p:txBody>
      </p:sp>
      <p:pic>
        <p:nvPicPr>
          <p:cNvPr id="8" name="Объект 15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2738004"/>
            <a:ext cx="1924584" cy="21600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006604444"/>
              </p:ext>
            </p:extLst>
          </p:nvPr>
        </p:nvGraphicFramePr>
        <p:xfrm>
          <a:off x="2627784" y="4963047"/>
          <a:ext cx="597666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987824" y="923380"/>
            <a:ext cx="5669000" cy="633412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ru-RU" altLang="ru-RU" sz="3200" b="1" kern="1200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– </a:t>
            </a:r>
            <a:r>
              <a:rPr lang="ru-RU" dirty="0" smtClean="0"/>
              <a:t> это </a:t>
            </a:r>
            <a:r>
              <a:rPr lang="ru-RU" dirty="0" smtClean="0"/>
              <a:t>комплексное решение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1700808"/>
            <a:ext cx="4612417" cy="2362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 eaLnBrk="0" fontAlgn="base" hangingPunct="0">
              <a:spcBef>
                <a:spcPts val="1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Arial"/>
              </a:rPr>
              <a:t>Проверка клиента в санкционных </a:t>
            </a:r>
            <a:r>
              <a:rPr lang="ru-RU" altLang="ru-RU" sz="1600" dirty="0" smtClean="0">
                <a:latin typeface="Arial"/>
              </a:rPr>
              <a:t>списках</a:t>
            </a:r>
            <a:r>
              <a:rPr lang="ru-RU" altLang="ru-RU" sz="1600" dirty="0">
                <a:latin typeface="Arial"/>
              </a:rPr>
              <a:t>;</a:t>
            </a:r>
          </a:p>
          <a:p>
            <a:pPr marL="361950" indent="-361950" eaLnBrk="0" fontAlgn="base" hangingPunct="0">
              <a:spcBef>
                <a:spcPts val="1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Arial"/>
              </a:rPr>
              <a:t>Проверка клиента в списках </a:t>
            </a:r>
            <a:r>
              <a:rPr lang="ru-RU" altLang="ru-RU" sz="1600" dirty="0" smtClean="0">
                <a:latin typeface="Arial"/>
              </a:rPr>
              <a:t>ПДЛ;</a:t>
            </a:r>
          </a:p>
          <a:p>
            <a:pPr marL="361950" indent="-361950" eaLnBrk="0" fontAlgn="base" hangingPunct="0">
              <a:spcBef>
                <a:spcPts val="1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Arial"/>
              </a:rPr>
              <a:t>Проверка на банкротства;</a:t>
            </a:r>
            <a:endParaRPr lang="ru-RU" altLang="ru-RU" sz="1600" dirty="0">
              <a:latin typeface="Arial"/>
            </a:endParaRPr>
          </a:p>
          <a:p>
            <a:pPr marL="361950" indent="-361950" eaLnBrk="0" fontAlgn="base" hangingPunct="0">
              <a:spcBef>
                <a:spcPts val="1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Arial"/>
              </a:rPr>
              <a:t>Риск </a:t>
            </a:r>
            <a:r>
              <a:rPr lang="ru-RU" altLang="ru-RU" sz="1600" dirty="0" smtClean="0">
                <a:latin typeface="Arial"/>
              </a:rPr>
              <a:t>«</a:t>
            </a:r>
            <a:r>
              <a:rPr lang="ru-RU" altLang="ru-RU" sz="1600" dirty="0" err="1" smtClean="0">
                <a:latin typeface="Arial"/>
              </a:rPr>
              <a:t>однодневности</a:t>
            </a:r>
            <a:r>
              <a:rPr lang="ru-RU" altLang="ru-RU" sz="1600" dirty="0" smtClean="0">
                <a:latin typeface="Arial"/>
              </a:rPr>
              <a:t>»;</a:t>
            </a:r>
            <a:endParaRPr lang="ru-RU" altLang="ru-RU" sz="1600" dirty="0">
              <a:latin typeface="Arial"/>
            </a:endParaRPr>
          </a:p>
          <a:p>
            <a:pPr marL="361950" indent="-361950" eaLnBrk="0" fontAlgn="base" hangingPunct="0">
              <a:spcBef>
                <a:spcPts val="1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ru-RU" sz="1600" dirty="0" err="1">
                <a:latin typeface="Arial"/>
              </a:rPr>
              <a:t>Страновой</a:t>
            </a:r>
            <a:r>
              <a:rPr lang="ru-RU" altLang="ru-RU" sz="1600" dirty="0">
                <a:latin typeface="Arial"/>
              </a:rPr>
              <a:t> </a:t>
            </a:r>
            <a:r>
              <a:rPr lang="ru-RU" altLang="ru-RU" sz="1600" dirty="0" smtClean="0">
                <a:latin typeface="Arial"/>
              </a:rPr>
              <a:t>риск;</a:t>
            </a:r>
            <a:endParaRPr lang="ru-RU" altLang="ru-RU" sz="1600" dirty="0">
              <a:latin typeface="Arial"/>
            </a:endParaRPr>
          </a:p>
          <a:p>
            <a:pPr marL="361950" indent="-361950" eaLnBrk="0" fontAlgn="base" hangingPunct="0">
              <a:spcBef>
                <a:spcPts val="1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Arial"/>
              </a:rPr>
              <a:t>Признаки повышенного уровня риска</a:t>
            </a:r>
          </a:p>
          <a:p>
            <a:pPr marL="361950" indent="-361950" eaLnBrk="0" fontAlgn="base" hangingPunct="0">
              <a:spcBef>
                <a:spcPts val="1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Arial"/>
              </a:rPr>
              <a:t>Верификация сведений по клиенту</a:t>
            </a:r>
          </a:p>
          <a:p>
            <a:pPr marL="361950" indent="-361950" eaLnBrk="0" fontAlgn="base" hangingPunct="0">
              <a:spcBef>
                <a:spcPts val="1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Arial"/>
              </a:rPr>
              <a:t>Актуализация сведений </a:t>
            </a:r>
            <a:r>
              <a:rPr lang="ru-RU" dirty="0"/>
              <a:t>по </a:t>
            </a:r>
            <a:r>
              <a:rPr lang="ru-RU" dirty="0" smtClean="0"/>
              <a:t>клиенту</a:t>
            </a:r>
            <a:endParaRPr lang="ru-RU" dirty="0"/>
          </a:p>
        </p:txBody>
      </p:sp>
      <p:sp>
        <p:nvSpPr>
          <p:cNvPr id="21" name="Rechteck 18"/>
          <p:cNvSpPr/>
          <p:nvPr/>
        </p:nvSpPr>
        <p:spPr>
          <a:xfrm>
            <a:off x="179512" y="3069160"/>
            <a:ext cx="1944000" cy="1800000"/>
          </a:xfrm>
          <a:prstGeom prst="rect">
            <a:avLst/>
          </a:prstGeom>
          <a:solidFill>
            <a:schemeClr val="accent6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/>
            <a:r>
              <a:rPr lang="ru-RU" sz="2100" b="1" dirty="0">
                <a:solidFill>
                  <a:srgbClr val="FFFFFF"/>
                </a:solidFill>
              </a:rPr>
              <a:t>Модуль </a:t>
            </a:r>
          </a:p>
          <a:p>
            <a:pPr algn="ctr"/>
            <a:r>
              <a:rPr lang="ru-RU" sz="2100" b="1" dirty="0">
                <a:solidFill>
                  <a:srgbClr val="FFFFFF"/>
                </a:solidFill>
              </a:rPr>
              <a:t>«Физические лица»</a:t>
            </a:r>
            <a:endParaRPr lang="en-US" sz="2100" b="1" dirty="0">
              <a:solidFill>
                <a:srgbClr val="FFFFFF"/>
              </a:solidFill>
            </a:endParaRPr>
          </a:p>
        </p:txBody>
      </p:sp>
      <p:sp>
        <p:nvSpPr>
          <p:cNvPr id="22" name="Rechteck 20"/>
          <p:cNvSpPr/>
          <p:nvPr/>
        </p:nvSpPr>
        <p:spPr>
          <a:xfrm>
            <a:off x="179512" y="1196952"/>
            <a:ext cx="1944000" cy="1800000"/>
          </a:xfrm>
          <a:prstGeom prst="rect">
            <a:avLst/>
          </a:prstGeom>
          <a:solidFill>
            <a:schemeClr val="accent6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</a:rPr>
              <a:t>Модуль</a:t>
            </a:r>
          </a:p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</a:rPr>
              <a:t>«Организации»</a:t>
            </a:r>
          </a:p>
        </p:txBody>
      </p:sp>
      <p:sp>
        <p:nvSpPr>
          <p:cNvPr id="23" name="Rechteck 18"/>
          <p:cNvSpPr/>
          <p:nvPr/>
        </p:nvSpPr>
        <p:spPr>
          <a:xfrm>
            <a:off x="179512" y="4941368"/>
            <a:ext cx="1944000" cy="1800000"/>
          </a:xfrm>
          <a:prstGeom prst="rect">
            <a:avLst/>
          </a:prstGeom>
          <a:solidFill>
            <a:schemeClr val="accent6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/>
            <a:r>
              <a:rPr lang="ru-RU" sz="2100" b="1" dirty="0">
                <a:solidFill>
                  <a:srgbClr val="FFFFFF"/>
                </a:solidFill>
              </a:rPr>
              <a:t>Сервисы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BE45-8CB2-483C-8C15-9DA7A3B880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юридического лица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BE45-8CB2-483C-8C15-9DA7A3B880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78356545"/>
              </p:ext>
            </p:extLst>
          </p:nvPr>
        </p:nvGraphicFramePr>
        <p:xfrm>
          <a:off x="179512" y="1268760"/>
          <a:ext cx="7776864" cy="337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 rot="16200000">
            <a:off x="5976156" y="2672916"/>
            <a:ext cx="5184576" cy="9361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В случае обнаружения афилированности с физлицом – проверка лица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874" y="4869160"/>
            <a:ext cx="7284486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eaLnBrk="0" fontAlgn="base" hangingPunct="0">
              <a:spcBef>
                <a:spcPts val="1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/>
              </a:rPr>
              <a:t>Результат </a:t>
            </a:r>
            <a:r>
              <a:rPr lang="ru-RU" dirty="0">
                <a:latin typeface="Arial"/>
              </a:rPr>
              <a:t>проверки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ts val="10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Анкета клиента содержит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необходимую в рамках проведения идентификации с «флажками»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принятия решения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готова для интеграции во внутренние информационные системы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физического лица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BE45-8CB2-483C-8C15-9DA7A3B880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30725574"/>
              </p:ext>
            </p:extLst>
          </p:nvPr>
        </p:nvGraphicFramePr>
        <p:xfrm>
          <a:off x="179512" y="1124744"/>
          <a:ext cx="777686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 rot="16200000">
            <a:off x="5977446" y="2527610"/>
            <a:ext cx="5184576" cy="93868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В случае обнаружения афилированности с юрлицом – проверка </a:t>
            </a:r>
            <a:r>
              <a:rPr lang="ru-RU" sz="1400" dirty="0" smtClean="0">
                <a:solidFill>
                  <a:prstClr val="black"/>
                </a:solidFill>
              </a:rPr>
              <a:t>организации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874" y="4869160"/>
            <a:ext cx="7284486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eaLnBrk="0" fontAlgn="base" hangingPunct="0">
              <a:spcBef>
                <a:spcPts val="1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/>
              </a:rPr>
              <a:t>Результат </a:t>
            </a:r>
            <a:r>
              <a:rPr lang="ru-RU" dirty="0">
                <a:latin typeface="Arial"/>
              </a:rPr>
              <a:t>проверки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ts val="10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Анкета клиента содержит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необходимую в рамках проведения идентификации с «флажками»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принятия решения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готова для интеграции во внутренние информационные системы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548680"/>
            <a:ext cx="8229600" cy="633412"/>
          </a:xfrm>
        </p:spPr>
        <p:txBody>
          <a:bodyPr/>
          <a:lstStyle/>
          <a:p>
            <a:r>
              <a:rPr lang="en-US" dirty="0" smtClean="0"/>
              <a:t>X-Compliance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37201"/>
            <a:ext cx="6717925" cy="546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4869160"/>
            <a:ext cx="6048672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30133" y="1628600"/>
            <a:ext cx="3021987" cy="1512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platzhalter 4"/>
          <p:cNvSpPr txBox="1">
            <a:spLocks/>
          </p:cNvSpPr>
          <p:nvPr/>
        </p:nvSpPr>
        <p:spPr bwMode="auto">
          <a:xfrm>
            <a:off x="287338" y="260648"/>
            <a:ext cx="1584000" cy="275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0000" tIns="54000" rIns="72000" bIns="3600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ts val="150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defRPr sz="1200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04800" algn="l" rtl="0" eaLnBrk="0" fontAlgn="base" hangingPunct="0">
              <a:spcBef>
                <a:spcPts val="3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11188" indent="-3048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Font typeface="Wingdings 2" pitchFamily="18" charset="2"/>
              <a:buChar char="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ts val="15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ts val="3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1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DB2F36"/>
              </a:buClr>
              <a:buSzPct val="85000"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</a:rPr>
              <a:t>верификация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BE45-8CB2-483C-8C15-9DA7A3B880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hteck 18"/>
          <p:cNvSpPr/>
          <p:nvPr/>
        </p:nvSpPr>
        <p:spPr>
          <a:xfrm>
            <a:off x="179512" y="3069160"/>
            <a:ext cx="1944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FFFFFF"/>
                </a:solidFill>
              </a:rPr>
              <a:t>Модуль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FFFFFF"/>
                </a:solidFill>
              </a:rPr>
              <a:t>«Физические лица»</a:t>
            </a:r>
            <a:endParaRPr lang="en-US" sz="2100" b="1" dirty="0" smtClean="0">
              <a:solidFill>
                <a:srgbClr val="FFFFFF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79512" y="1196952"/>
            <a:ext cx="1944000" cy="1800000"/>
          </a:xfrm>
          <a:prstGeom prst="rect">
            <a:avLst/>
          </a:prstGeom>
          <a:solidFill>
            <a:schemeClr val="accent6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</a:rPr>
              <a:t>Модуль</a:t>
            </a:r>
          </a:p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</a:rPr>
              <a:t>«Организации»</a:t>
            </a:r>
          </a:p>
        </p:txBody>
      </p:sp>
      <p:sp>
        <p:nvSpPr>
          <p:cNvPr id="22" name="Rechteck 18"/>
          <p:cNvSpPr/>
          <p:nvPr/>
        </p:nvSpPr>
        <p:spPr>
          <a:xfrm>
            <a:off x="179512" y="4941368"/>
            <a:ext cx="1944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</a:rPr>
              <a:t>Сервисы</a:t>
            </a:r>
          </a:p>
        </p:txBody>
      </p:sp>
    </p:spTree>
    <p:extLst>
      <p:ext uri="{BB962C8B-B14F-4D97-AF65-F5344CB8AC3E}">
        <p14:creationId xmlns:p14="http://schemas.microsoft.com/office/powerpoint/2010/main" val="14076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548680"/>
            <a:ext cx="8229600" cy="633412"/>
          </a:xfrm>
        </p:spPr>
        <p:txBody>
          <a:bodyPr/>
          <a:lstStyle/>
          <a:p>
            <a:r>
              <a:rPr lang="en-US" dirty="0" smtClean="0"/>
              <a:t>X-Compliance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1052736"/>
            <a:ext cx="5544616" cy="5688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6086" r="40827" b="4493"/>
          <a:stretch/>
        </p:blipFill>
        <p:spPr bwMode="auto">
          <a:xfrm>
            <a:off x="2987824" y="1190866"/>
            <a:ext cx="4837706" cy="5490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platzhalter 4"/>
          <p:cNvSpPr txBox="1">
            <a:spLocks/>
          </p:cNvSpPr>
          <p:nvPr/>
        </p:nvSpPr>
        <p:spPr bwMode="auto">
          <a:xfrm>
            <a:off x="287338" y="260648"/>
            <a:ext cx="1584000" cy="275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0000" tIns="54000" rIns="72000" bIns="3600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ts val="150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defRPr sz="1200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04800" algn="l" rtl="0" eaLnBrk="0" fontAlgn="base" hangingPunct="0">
              <a:spcBef>
                <a:spcPts val="3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11188" indent="-3048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Font typeface="Wingdings 2" pitchFamily="18" charset="2"/>
              <a:buChar char="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ts val="15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ts val="3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1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DB2F36"/>
              </a:buClr>
              <a:buSzPct val="85000"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</a:rPr>
              <a:t>Оценка риска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18" name="Rechteck 18"/>
          <p:cNvSpPr/>
          <p:nvPr/>
        </p:nvSpPr>
        <p:spPr>
          <a:xfrm>
            <a:off x="179512" y="3069160"/>
            <a:ext cx="1944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FFFFFF"/>
                </a:solidFill>
              </a:rPr>
              <a:t>Модуль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FFFFFF"/>
                </a:solidFill>
              </a:rPr>
              <a:t>«Физические лица»</a:t>
            </a:r>
            <a:endParaRPr lang="en-US" sz="2100" b="1" dirty="0" smtClean="0">
              <a:solidFill>
                <a:srgbClr val="FFFFFF"/>
              </a:solidFill>
            </a:endParaRPr>
          </a:p>
        </p:txBody>
      </p:sp>
      <p:sp>
        <p:nvSpPr>
          <p:cNvPr id="19" name="Rechteck 20"/>
          <p:cNvSpPr/>
          <p:nvPr/>
        </p:nvSpPr>
        <p:spPr>
          <a:xfrm>
            <a:off x="179512" y="1196952"/>
            <a:ext cx="1944000" cy="1800000"/>
          </a:xfrm>
          <a:prstGeom prst="rect">
            <a:avLst/>
          </a:prstGeom>
          <a:solidFill>
            <a:schemeClr val="accent6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</a:rPr>
              <a:t>Модуль</a:t>
            </a:r>
          </a:p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</a:rPr>
              <a:t>«Организации»</a:t>
            </a:r>
          </a:p>
        </p:txBody>
      </p:sp>
      <p:sp>
        <p:nvSpPr>
          <p:cNvPr id="20" name="Rechteck 18"/>
          <p:cNvSpPr/>
          <p:nvPr/>
        </p:nvSpPr>
        <p:spPr>
          <a:xfrm>
            <a:off x="179512" y="4941368"/>
            <a:ext cx="1944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</a:rPr>
              <a:t>Сервисы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BE45-8CB2-483C-8C15-9DA7A3B880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548680"/>
            <a:ext cx="8229600" cy="633412"/>
          </a:xfrm>
        </p:spPr>
        <p:txBody>
          <a:bodyPr/>
          <a:lstStyle/>
          <a:p>
            <a:r>
              <a:rPr lang="en-US" dirty="0" smtClean="0"/>
              <a:t>X-Compliance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64"/>
          <a:stretch/>
        </p:blipFill>
        <p:spPr bwMode="auto">
          <a:xfrm>
            <a:off x="2246563" y="1137202"/>
            <a:ext cx="6717925" cy="273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674149" y="2085712"/>
            <a:ext cx="2311520" cy="1030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platzhalter 4"/>
          <p:cNvSpPr txBox="1">
            <a:spLocks/>
          </p:cNvSpPr>
          <p:nvPr/>
        </p:nvSpPr>
        <p:spPr bwMode="auto">
          <a:xfrm>
            <a:off x="287338" y="260648"/>
            <a:ext cx="1584000" cy="275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0000" tIns="54000" rIns="72000" bIns="3600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ts val="150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defRPr sz="1200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04800" algn="l" rtl="0" eaLnBrk="0" fontAlgn="base" hangingPunct="0">
              <a:spcBef>
                <a:spcPts val="3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11188" indent="-3048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Font typeface="Wingdings 2" pitchFamily="18" charset="2"/>
              <a:buChar char="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ts val="15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ts val="3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1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DB2F36"/>
              </a:buClr>
              <a:buSzPct val="85000"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</a:rPr>
              <a:t>Оценка риска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15" name="Rechteck 18"/>
          <p:cNvSpPr/>
          <p:nvPr/>
        </p:nvSpPr>
        <p:spPr>
          <a:xfrm>
            <a:off x="179512" y="3069160"/>
            <a:ext cx="1944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FFFFFF"/>
                </a:solidFill>
              </a:rPr>
              <a:t>Модуль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FFFFFF"/>
                </a:solidFill>
              </a:rPr>
              <a:t>«Физические лица»</a:t>
            </a:r>
            <a:endParaRPr lang="en-US" sz="2100" b="1" dirty="0" smtClean="0">
              <a:solidFill>
                <a:srgbClr val="FFFFFF"/>
              </a:solidFill>
            </a:endParaRPr>
          </a:p>
        </p:txBody>
      </p:sp>
      <p:sp>
        <p:nvSpPr>
          <p:cNvPr id="16" name="Rechteck 20"/>
          <p:cNvSpPr/>
          <p:nvPr/>
        </p:nvSpPr>
        <p:spPr>
          <a:xfrm>
            <a:off x="179512" y="1196952"/>
            <a:ext cx="1944000" cy="1800000"/>
          </a:xfrm>
          <a:prstGeom prst="rect">
            <a:avLst/>
          </a:prstGeom>
          <a:solidFill>
            <a:schemeClr val="accent6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</a:rPr>
              <a:t>Модуль</a:t>
            </a:r>
          </a:p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</a:rPr>
              <a:t>«Организации»</a:t>
            </a:r>
          </a:p>
        </p:txBody>
      </p:sp>
      <p:sp>
        <p:nvSpPr>
          <p:cNvPr id="17" name="Rechteck 18"/>
          <p:cNvSpPr/>
          <p:nvPr/>
        </p:nvSpPr>
        <p:spPr>
          <a:xfrm>
            <a:off x="179512" y="4941368"/>
            <a:ext cx="1944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</a:rPr>
              <a:t>Сервисы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BE45-8CB2-483C-8C15-9DA7A3B880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411759" y="4342196"/>
            <a:ext cx="6336704" cy="1950190"/>
            <a:chOff x="2965564" y="4284960"/>
            <a:chExt cx="4864344" cy="1497055"/>
          </a:xfrm>
        </p:grpSpPr>
        <p:pic>
          <p:nvPicPr>
            <p:cNvPr id="3174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25" t="6063" r="37430" b="85419"/>
            <a:stretch/>
          </p:blipFill>
          <p:spPr bwMode="auto">
            <a:xfrm>
              <a:off x="3020841" y="4284960"/>
              <a:ext cx="480906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25" t="80878" r="37430" b="6036"/>
            <a:stretch/>
          </p:blipFill>
          <p:spPr bwMode="auto">
            <a:xfrm>
              <a:off x="2965564" y="4884548"/>
              <a:ext cx="4809067" cy="89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2483768" y="5734185"/>
            <a:ext cx="6497654" cy="337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699792" y="4149080"/>
            <a:ext cx="626469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8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541</Words>
  <Application>Microsoft Office PowerPoint</Application>
  <PresentationFormat>Экран (4:3)</PresentationFormat>
  <Paragraphs>156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1_Тема Office</vt:lpstr>
      <vt:lpstr>2_Тема Office</vt:lpstr>
      <vt:lpstr>Презентация PowerPoint</vt:lpstr>
      <vt:lpstr>Наше позиционирование</vt:lpstr>
      <vt:lpstr>Проблемы </vt:lpstr>
      <vt:lpstr>X-Compliance</vt:lpstr>
      <vt:lpstr>Проверка юридического лица </vt:lpstr>
      <vt:lpstr>Проверка физического лица</vt:lpstr>
      <vt:lpstr>X-Compliance</vt:lpstr>
      <vt:lpstr>X-Compliance</vt:lpstr>
      <vt:lpstr>X-Compliance</vt:lpstr>
      <vt:lpstr>X-Compliance</vt:lpstr>
      <vt:lpstr>X-Compliance</vt:lpstr>
      <vt:lpstr>X-Compliance</vt:lpstr>
      <vt:lpstr>Преимущества  X– COMPLIANCE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Новикова</dc:creator>
  <cp:lastModifiedBy>Надежда Новикова</cp:lastModifiedBy>
  <cp:revision>41</cp:revision>
  <dcterms:created xsi:type="dcterms:W3CDTF">2014-09-24T15:46:06Z</dcterms:created>
  <dcterms:modified xsi:type="dcterms:W3CDTF">2014-10-06T13:53:13Z</dcterms:modified>
</cp:coreProperties>
</file>